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7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3" r:id="rId2"/>
    <p:sldId id="257" r:id="rId3"/>
    <p:sldId id="258" r:id="rId4"/>
    <p:sldId id="259" r:id="rId5"/>
    <p:sldId id="261" r:id="rId6"/>
    <p:sldId id="267" r:id="rId7"/>
    <p:sldId id="268" r:id="rId8"/>
    <p:sldId id="264" r:id="rId9"/>
    <p:sldId id="263" r:id="rId10"/>
    <p:sldId id="274" r:id="rId11"/>
    <p:sldId id="275" r:id="rId12"/>
    <p:sldId id="272" r:id="rId13"/>
    <p:sldId id="277" r:id="rId14"/>
    <p:sldId id="279" r:id="rId15"/>
    <p:sldId id="273" r:id="rId16"/>
    <p:sldId id="266" r:id="rId17"/>
    <p:sldId id="270" r:id="rId18"/>
    <p:sldId id="280" r:id="rId19"/>
    <p:sldId id="282" r:id="rId20"/>
    <p:sldId id="281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138"/>
    <a:srgbClr val="121459"/>
    <a:srgbClr val="DAA520"/>
    <a:srgbClr val="FF1919"/>
    <a:srgbClr val="298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_rels/drawing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sv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D0254-50EA-488B-967E-6E226C295B28}" type="doc">
      <dgm:prSet loTypeId="urn:microsoft.com/office/officeart/2005/8/layout/hProcess11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22C0B0A-A022-468A-885E-929665B8E11B}">
      <dgm:prSet custT="1"/>
      <dgm:spPr/>
      <dgm:t>
        <a:bodyPr/>
        <a:lstStyle/>
        <a:p>
          <a:r>
            <a:rPr lang="en-US" sz="1000" dirty="0"/>
            <a:t>Brief History of HBCUs</a:t>
          </a:r>
        </a:p>
      </dgm:t>
    </dgm:pt>
    <dgm:pt modelId="{7682FD2E-5944-40E7-9D9A-62E0263F3FD7}" type="parTrans" cxnId="{4F5A5499-2F41-4A9E-BA68-13E2CE971C76}">
      <dgm:prSet/>
      <dgm:spPr/>
      <dgm:t>
        <a:bodyPr/>
        <a:lstStyle/>
        <a:p>
          <a:endParaRPr lang="en-US"/>
        </a:p>
      </dgm:t>
    </dgm:pt>
    <dgm:pt modelId="{B410406F-452C-4B78-8CC7-4ED99E6E9FCE}" type="sibTrans" cxnId="{4F5A5499-2F41-4A9E-BA68-13E2CE971C76}">
      <dgm:prSet/>
      <dgm:spPr/>
      <dgm:t>
        <a:bodyPr/>
        <a:lstStyle/>
        <a:p>
          <a:endParaRPr lang="en-US"/>
        </a:p>
      </dgm:t>
    </dgm:pt>
    <dgm:pt modelId="{755A8315-9AF9-4641-9723-39994D4A3BE7}">
      <dgm:prSet custT="1"/>
      <dgm:spPr/>
      <dgm:t>
        <a:bodyPr/>
        <a:lstStyle/>
        <a:p>
          <a:r>
            <a:rPr lang="en-US" sz="1000" dirty="0"/>
            <a:t>Summary Data of All Institutions</a:t>
          </a:r>
        </a:p>
      </dgm:t>
    </dgm:pt>
    <dgm:pt modelId="{3DF20C73-3677-44DA-94E2-B3780E85AE63}" type="parTrans" cxnId="{2A4FAA7F-4922-4E05-AA39-73E0967A2F83}">
      <dgm:prSet/>
      <dgm:spPr/>
      <dgm:t>
        <a:bodyPr/>
        <a:lstStyle/>
        <a:p>
          <a:endParaRPr lang="en-US"/>
        </a:p>
      </dgm:t>
    </dgm:pt>
    <dgm:pt modelId="{5CD1FDBF-D260-477B-94BA-E97A67949209}" type="sibTrans" cxnId="{2A4FAA7F-4922-4E05-AA39-73E0967A2F83}">
      <dgm:prSet/>
      <dgm:spPr/>
      <dgm:t>
        <a:bodyPr/>
        <a:lstStyle/>
        <a:p>
          <a:endParaRPr lang="en-US"/>
        </a:p>
      </dgm:t>
    </dgm:pt>
    <dgm:pt modelId="{FECAE541-036A-45CE-8AA2-3398BE46C80E}">
      <dgm:prSet custT="1"/>
      <dgm:spPr/>
      <dgm:t>
        <a:bodyPr/>
        <a:lstStyle/>
        <a:p>
          <a:r>
            <a:rPr lang="en-US" sz="1000" dirty="0"/>
            <a:t>HBCU Types</a:t>
          </a:r>
        </a:p>
      </dgm:t>
    </dgm:pt>
    <dgm:pt modelId="{9EF4CBE0-A5B7-454D-ABAA-C60670A957FC}" type="parTrans" cxnId="{96ACA5D6-84D0-447C-A9B5-6210483494C9}">
      <dgm:prSet/>
      <dgm:spPr/>
      <dgm:t>
        <a:bodyPr/>
        <a:lstStyle/>
        <a:p>
          <a:endParaRPr lang="en-US"/>
        </a:p>
      </dgm:t>
    </dgm:pt>
    <dgm:pt modelId="{5CD9B7F0-D066-4AED-ACC3-B090E2D56009}" type="sibTrans" cxnId="{96ACA5D6-84D0-447C-A9B5-6210483494C9}">
      <dgm:prSet/>
      <dgm:spPr/>
      <dgm:t>
        <a:bodyPr/>
        <a:lstStyle/>
        <a:p>
          <a:endParaRPr lang="en-US"/>
        </a:p>
      </dgm:t>
    </dgm:pt>
    <dgm:pt modelId="{A6F896A5-D2E8-4833-91B6-93A9D695E766}">
      <dgm:prSet custT="1"/>
      <dgm:spPr/>
      <dgm:t>
        <a:bodyPr/>
        <a:lstStyle/>
        <a:p>
          <a:r>
            <a:rPr lang="en-US" sz="1000"/>
            <a:t>All</a:t>
          </a:r>
        </a:p>
      </dgm:t>
    </dgm:pt>
    <dgm:pt modelId="{63BB3E4E-DA90-44E6-B916-43C9AA7478C2}" type="parTrans" cxnId="{E9570ECD-8D0B-4828-941B-1D23285EF466}">
      <dgm:prSet/>
      <dgm:spPr/>
      <dgm:t>
        <a:bodyPr/>
        <a:lstStyle/>
        <a:p>
          <a:endParaRPr lang="en-US"/>
        </a:p>
      </dgm:t>
    </dgm:pt>
    <dgm:pt modelId="{AC276B91-3D74-47E9-AC89-235E7CD36340}" type="sibTrans" cxnId="{E9570ECD-8D0B-4828-941B-1D23285EF466}">
      <dgm:prSet/>
      <dgm:spPr/>
      <dgm:t>
        <a:bodyPr/>
        <a:lstStyle/>
        <a:p>
          <a:endParaRPr lang="en-US"/>
        </a:p>
      </dgm:t>
    </dgm:pt>
    <dgm:pt modelId="{FE65A111-338D-445F-95FB-707456EA3A0F}">
      <dgm:prSet custT="1"/>
      <dgm:spPr/>
      <dgm:t>
        <a:bodyPr/>
        <a:lstStyle/>
        <a:p>
          <a:r>
            <a:rPr lang="en-US" sz="900" dirty="0"/>
            <a:t>Admissions</a:t>
          </a:r>
        </a:p>
      </dgm:t>
    </dgm:pt>
    <dgm:pt modelId="{7D57FCCE-70EA-4E47-997D-524DF0F9CE23}" type="parTrans" cxnId="{ECEB92A6-19A7-4E61-B0B4-D0FB33F02745}">
      <dgm:prSet/>
      <dgm:spPr/>
      <dgm:t>
        <a:bodyPr/>
        <a:lstStyle/>
        <a:p>
          <a:endParaRPr lang="en-US"/>
        </a:p>
      </dgm:t>
    </dgm:pt>
    <dgm:pt modelId="{FA4598E5-3443-42D3-ABA8-86D1BDAFC221}" type="sibTrans" cxnId="{ECEB92A6-19A7-4E61-B0B4-D0FB33F02745}">
      <dgm:prSet/>
      <dgm:spPr/>
      <dgm:t>
        <a:bodyPr/>
        <a:lstStyle/>
        <a:p>
          <a:endParaRPr lang="en-US"/>
        </a:p>
      </dgm:t>
    </dgm:pt>
    <dgm:pt modelId="{8AFF5B8B-ACE7-4025-AF3D-781EB789C8D0}">
      <dgm:prSet custT="1"/>
      <dgm:spPr/>
      <dgm:t>
        <a:bodyPr/>
        <a:lstStyle/>
        <a:p>
          <a:r>
            <a:rPr lang="en-US" sz="900" dirty="0"/>
            <a:t>Enrollment</a:t>
          </a:r>
        </a:p>
      </dgm:t>
    </dgm:pt>
    <dgm:pt modelId="{40420EDB-CDD7-4BCD-B167-5D3E3F3BC890}" type="parTrans" cxnId="{D046FE1E-001E-4C8E-8F3A-C25C20E7D8D4}">
      <dgm:prSet/>
      <dgm:spPr/>
      <dgm:t>
        <a:bodyPr/>
        <a:lstStyle/>
        <a:p>
          <a:endParaRPr lang="en-US"/>
        </a:p>
      </dgm:t>
    </dgm:pt>
    <dgm:pt modelId="{DDFA76B7-88A4-40E2-8C5E-E1E5C33C1CF3}" type="sibTrans" cxnId="{D046FE1E-001E-4C8E-8F3A-C25C20E7D8D4}">
      <dgm:prSet/>
      <dgm:spPr/>
      <dgm:t>
        <a:bodyPr/>
        <a:lstStyle/>
        <a:p>
          <a:endParaRPr lang="en-US"/>
        </a:p>
      </dgm:t>
    </dgm:pt>
    <dgm:pt modelId="{D4A38E77-897D-41A6-B416-01D7B3E6469B}">
      <dgm:prSet custT="1"/>
      <dgm:spPr/>
      <dgm:t>
        <a:bodyPr/>
        <a:lstStyle/>
        <a:p>
          <a:r>
            <a:rPr lang="en-US" sz="1000" dirty="0"/>
            <a:t>On-Campus Crime</a:t>
          </a:r>
        </a:p>
      </dgm:t>
    </dgm:pt>
    <dgm:pt modelId="{F6841343-70B1-40BB-AE12-98BF727A15DA}" type="parTrans" cxnId="{0FABF4B5-2AB0-4EFD-9087-58378EB35ABD}">
      <dgm:prSet/>
      <dgm:spPr/>
      <dgm:t>
        <a:bodyPr/>
        <a:lstStyle/>
        <a:p>
          <a:endParaRPr lang="en-US"/>
        </a:p>
      </dgm:t>
    </dgm:pt>
    <dgm:pt modelId="{B5A8BFB2-E91A-4226-B26F-81B827E39E42}" type="sibTrans" cxnId="{0FABF4B5-2AB0-4EFD-9087-58378EB35ABD}">
      <dgm:prSet/>
      <dgm:spPr/>
      <dgm:t>
        <a:bodyPr/>
        <a:lstStyle/>
        <a:p>
          <a:endParaRPr lang="en-US"/>
        </a:p>
      </dgm:t>
    </dgm:pt>
    <dgm:pt modelId="{E673ED9B-63FF-4774-8EA5-2FE4B781EF1C}">
      <dgm:prSet custT="1"/>
      <dgm:spPr/>
      <dgm:t>
        <a:bodyPr/>
        <a:lstStyle/>
        <a:p>
          <a:r>
            <a:rPr lang="en-US" sz="1000" dirty="0"/>
            <a:t>Types of Crime</a:t>
          </a:r>
        </a:p>
      </dgm:t>
    </dgm:pt>
    <dgm:pt modelId="{9D6656E7-1433-4FBE-9606-685F4BDAB940}" type="parTrans" cxnId="{722F6A2F-5E14-49C4-9596-A9BD1F3089D5}">
      <dgm:prSet/>
      <dgm:spPr/>
      <dgm:t>
        <a:bodyPr/>
        <a:lstStyle/>
        <a:p>
          <a:endParaRPr lang="en-US"/>
        </a:p>
      </dgm:t>
    </dgm:pt>
    <dgm:pt modelId="{F71C805E-25F3-4436-95EB-D03C783B3542}" type="sibTrans" cxnId="{722F6A2F-5E14-49C4-9596-A9BD1F3089D5}">
      <dgm:prSet/>
      <dgm:spPr/>
      <dgm:t>
        <a:bodyPr/>
        <a:lstStyle/>
        <a:p>
          <a:endParaRPr lang="en-US"/>
        </a:p>
      </dgm:t>
    </dgm:pt>
    <dgm:pt modelId="{E08D7A1D-011A-4244-BD41-26EE8080BEAC}">
      <dgm:prSet custT="1"/>
      <dgm:spPr/>
      <dgm:t>
        <a:bodyPr/>
        <a:lstStyle/>
        <a:p>
          <a:r>
            <a:rPr lang="en-US" sz="1000" dirty="0"/>
            <a:t>Pricing</a:t>
          </a:r>
        </a:p>
      </dgm:t>
    </dgm:pt>
    <dgm:pt modelId="{BEF3BCC6-971F-4A71-A13A-E5FF48A869DB}" type="parTrans" cxnId="{DC41912A-9E79-4E34-B632-4B4E8F5BB49E}">
      <dgm:prSet/>
      <dgm:spPr/>
      <dgm:t>
        <a:bodyPr/>
        <a:lstStyle/>
        <a:p>
          <a:endParaRPr lang="en-US"/>
        </a:p>
      </dgm:t>
    </dgm:pt>
    <dgm:pt modelId="{5B21EF72-554D-4E9F-BCBD-EDDBD3EF0E6F}" type="sibTrans" cxnId="{DC41912A-9E79-4E34-B632-4B4E8F5BB49E}">
      <dgm:prSet/>
      <dgm:spPr/>
      <dgm:t>
        <a:bodyPr/>
        <a:lstStyle/>
        <a:p>
          <a:endParaRPr lang="en-US"/>
        </a:p>
      </dgm:t>
    </dgm:pt>
    <dgm:pt modelId="{B499FA07-D970-41BA-AC2A-C41795F64DDB}">
      <dgm:prSet custT="1"/>
      <dgm:spPr/>
      <dgm:t>
        <a:bodyPr/>
        <a:lstStyle/>
        <a:p>
          <a:r>
            <a:rPr lang="en-US" sz="1000" dirty="0"/>
            <a:t>Off-Campus Housing</a:t>
          </a:r>
        </a:p>
      </dgm:t>
    </dgm:pt>
    <dgm:pt modelId="{7BE6A143-5586-4182-AE81-40E52B373D2A}" type="parTrans" cxnId="{DF51CD89-1C41-4816-B3A4-88136D797E1D}">
      <dgm:prSet/>
      <dgm:spPr/>
      <dgm:t>
        <a:bodyPr/>
        <a:lstStyle/>
        <a:p>
          <a:endParaRPr lang="en-US"/>
        </a:p>
      </dgm:t>
    </dgm:pt>
    <dgm:pt modelId="{AE2513C1-D3A0-4F50-B0AB-35538547701B}" type="sibTrans" cxnId="{DF51CD89-1C41-4816-B3A4-88136D797E1D}">
      <dgm:prSet/>
      <dgm:spPr/>
      <dgm:t>
        <a:bodyPr/>
        <a:lstStyle/>
        <a:p>
          <a:endParaRPr lang="en-US"/>
        </a:p>
      </dgm:t>
    </dgm:pt>
    <dgm:pt modelId="{1DE7A887-6C4A-4072-8081-4FD49B2A4BD4}">
      <dgm:prSet custT="1"/>
      <dgm:spPr/>
      <dgm:t>
        <a:bodyPr/>
        <a:lstStyle/>
        <a:p>
          <a:r>
            <a:rPr lang="en-US" sz="1000" dirty="0"/>
            <a:t>Pell Grants &amp; Federal Loans</a:t>
          </a:r>
        </a:p>
      </dgm:t>
    </dgm:pt>
    <dgm:pt modelId="{AA661A1A-0E3B-4941-B2B9-8977F358E803}" type="parTrans" cxnId="{9D11074D-1C84-444B-AEBC-66E9951F933F}">
      <dgm:prSet/>
      <dgm:spPr/>
      <dgm:t>
        <a:bodyPr/>
        <a:lstStyle/>
        <a:p>
          <a:endParaRPr lang="en-US"/>
        </a:p>
      </dgm:t>
    </dgm:pt>
    <dgm:pt modelId="{BE721260-3195-480D-BB71-8C1D77EAB557}" type="sibTrans" cxnId="{9D11074D-1C84-444B-AEBC-66E9951F933F}">
      <dgm:prSet/>
      <dgm:spPr/>
      <dgm:t>
        <a:bodyPr/>
        <a:lstStyle/>
        <a:p>
          <a:endParaRPr lang="en-US"/>
        </a:p>
      </dgm:t>
    </dgm:pt>
    <dgm:pt modelId="{39A8DBEF-8E6D-49C5-92B1-C92B7C42631A}">
      <dgm:prSet custT="1"/>
      <dgm:spPr/>
      <dgm:t>
        <a:bodyPr/>
        <a:lstStyle/>
        <a:p>
          <a:r>
            <a:rPr lang="en-US" sz="900" dirty="0"/>
            <a:t>Graduation Rates</a:t>
          </a:r>
        </a:p>
      </dgm:t>
    </dgm:pt>
    <dgm:pt modelId="{0707B909-9ABE-4C33-B3D0-98DDEBAE0F53}" type="parTrans" cxnId="{17DE29E9-22D3-4C00-B253-26DB0070F244}">
      <dgm:prSet/>
      <dgm:spPr/>
      <dgm:t>
        <a:bodyPr/>
        <a:lstStyle/>
        <a:p>
          <a:endParaRPr lang="en-US"/>
        </a:p>
      </dgm:t>
    </dgm:pt>
    <dgm:pt modelId="{18A1FE2C-4C6B-4D3C-AF40-31B27A4AD2DE}" type="sibTrans" cxnId="{17DE29E9-22D3-4C00-B253-26DB0070F244}">
      <dgm:prSet/>
      <dgm:spPr/>
      <dgm:t>
        <a:bodyPr/>
        <a:lstStyle/>
        <a:p>
          <a:endParaRPr lang="en-US"/>
        </a:p>
      </dgm:t>
    </dgm:pt>
    <dgm:pt modelId="{8B08A795-A480-46EE-B6BF-BC50945FE165}">
      <dgm:prSet custT="1"/>
      <dgm:spPr/>
      <dgm:t>
        <a:bodyPr/>
        <a:lstStyle/>
        <a:p>
          <a:r>
            <a:rPr lang="en-US" sz="900" dirty="0"/>
            <a:t>Graduation &amp; Transfer Rates</a:t>
          </a:r>
        </a:p>
      </dgm:t>
    </dgm:pt>
    <dgm:pt modelId="{DE4DACE1-EAA1-4EA7-80EA-386CB5FA9D45}" type="parTrans" cxnId="{A3F71D3F-6166-47B4-9689-99013C39B31A}">
      <dgm:prSet/>
      <dgm:spPr/>
      <dgm:t>
        <a:bodyPr/>
        <a:lstStyle/>
        <a:p>
          <a:endParaRPr lang="en-US"/>
        </a:p>
      </dgm:t>
    </dgm:pt>
    <dgm:pt modelId="{ADBA50C0-0BC5-4D70-8881-E4568D40956F}" type="sibTrans" cxnId="{A3F71D3F-6166-47B4-9689-99013C39B31A}">
      <dgm:prSet/>
      <dgm:spPr/>
      <dgm:t>
        <a:bodyPr/>
        <a:lstStyle/>
        <a:p>
          <a:endParaRPr lang="en-US"/>
        </a:p>
      </dgm:t>
    </dgm:pt>
    <dgm:pt modelId="{730F04FD-91D8-42DF-9E46-285B30AB7A14}">
      <dgm:prSet custT="1"/>
      <dgm:spPr/>
      <dgm:t>
        <a:bodyPr/>
        <a:lstStyle/>
        <a:p>
          <a:r>
            <a:rPr lang="en-US" sz="900" dirty="0"/>
            <a:t>Majors &amp; Occupation Categories</a:t>
          </a:r>
        </a:p>
      </dgm:t>
    </dgm:pt>
    <dgm:pt modelId="{5ED05C5D-289A-475B-AA5F-686265DBC658}" type="parTrans" cxnId="{8A35E500-6B3A-4D59-B23C-E0F4BC2A3074}">
      <dgm:prSet/>
      <dgm:spPr/>
      <dgm:t>
        <a:bodyPr/>
        <a:lstStyle/>
        <a:p>
          <a:endParaRPr lang="en-US"/>
        </a:p>
      </dgm:t>
    </dgm:pt>
    <dgm:pt modelId="{3EADE9D8-F7B7-42E8-BFC0-A68A520E53F8}" type="sibTrans" cxnId="{8A35E500-6B3A-4D59-B23C-E0F4BC2A3074}">
      <dgm:prSet/>
      <dgm:spPr/>
      <dgm:t>
        <a:bodyPr/>
        <a:lstStyle/>
        <a:p>
          <a:endParaRPr lang="en-US"/>
        </a:p>
      </dgm:t>
    </dgm:pt>
    <dgm:pt modelId="{81EA38CD-EB3A-4E7C-A27C-0DBEE8840D9B}">
      <dgm:prSet custT="1"/>
      <dgm:spPr/>
      <dgm:t>
        <a:bodyPr/>
        <a:lstStyle/>
        <a:p>
          <a:r>
            <a:rPr lang="en-US" sz="900" dirty="0"/>
            <a:t>Wages &amp; Occupation Categories</a:t>
          </a:r>
        </a:p>
      </dgm:t>
    </dgm:pt>
    <dgm:pt modelId="{6B78B3B3-687F-45C7-89D3-C2BFC5643B98}" type="parTrans" cxnId="{16B9C8FE-2AD1-4FAC-8BB8-90F5436EDAE2}">
      <dgm:prSet/>
      <dgm:spPr/>
      <dgm:t>
        <a:bodyPr/>
        <a:lstStyle/>
        <a:p>
          <a:endParaRPr lang="en-US"/>
        </a:p>
      </dgm:t>
    </dgm:pt>
    <dgm:pt modelId="{22C22962-6118-4A69-BD23-827FC1B834F5}" type="sibTrans" cxnId="{16B9C8FE-2AD1-4FAC-8BB8-90F5436EDAE2}">
      <dgm:prSet/>
      <dgm:spPr/>
      <dgm:t>
        <a:bodyPr/>
        <a:lstStyle/>
        <a:p>
          <a:endParaRPr lang="en-US"/>
        </a:p>
      </dgm:t>
    </dgm:pt>
    <dgm:pt modelId="{B1A50DC9-8246-4F86-872F-011CC6BC01D7}">
      <dgm:prSet custT="1"/>
      <dgm:spPr/>
      <dgm:t>
        <a:bodyPr/>
        <a:lstStyle/>
        <a:p>
          <a:r>
            <a:rPr lang="en-US" sz="900" dirty="0"/>
            <a:t>Unemployment</a:t>
          </a:r>
        </a:p>
      </dgm:t>
    </dgm:pt>
    <dgm:pt modelId="{D7F17848-BA16-4923-B087-8C1D9A5A87BF}" type="parTrans" cxnId="{FAE3F59A-F1F8-4329-9320-E3EF6901553B}">
      <dgm:prSet/>
      <dgm:spPr/>
      <dgm:t>
        <a:bodyPr/>
        <a:lstStyle/>
        <a:p>
          <a:endParaRPr lang="en-US"/>
        </a:p>
      </dgm:t>
    </dgm:pt>
    <dgm:pt modelId="{4E2B0038-7B1E-4B12-A656-1B22E2D7BABD}" type="sibTrans" cxnId="{FAE3F59A-F1F8-4329-9320-E3EF6901553B}">
      <dgm:prSet/>
      <dgm:spPr/>
      <dgm:t>
        <a:bodyPr/>
        <a:lstStyle/>
        <a:p>
          <a:endParaRPr lang="en-US"/>
        </a:p>
      </dgm:t>
    </dgm:pt>
    <dgm:pt modelId="{99E2763E-F224-4BBE-AF18-47A409F391FF}">
      <dgm:prSet custT="1"/>
      <dgm:spPr/>
      <dgm:t>
        <a:bodyPr/>
        <a:lstStyle/>
        <a:p>
          <a:r>
            <a:rPr lang="en-US" sz="1000" dirty="0"/>
            <a:t>Public</a:t>
          </a:r>
        </a:p>
      </dgm:t>
    </dgm:pt>
    <dgm:pt modelId="{EFEE7B6F-9F51-4A60-87A9-B27E6F8D4079}" type="parTrans" cxnId="{34D3AAF4-D053-4413-8969-279BD8E646B1}">
      <dgm:prSet/>
      <dgm:spPr/>
      <dgm:t>
        <a:bodyPr/>
        <a:lstStyle/>
        <a:p>
          <a:endParaRPr lang="en-US"/>
        </a:p>
      </dgm:t>
    </dgm:pt>
    <dgm:pt modelId="{B4EC4A0D-AD5C-47DC-B534-1622BC7433C9}" type="sibTrans" cxnId="{34D3AAF4-D053-4413-8969-279BD8E646B1}">
      <dgm:prSet/>
      <dgm:spPr/>
      <dgm:t>
        <a:bodyPr/>
        <a:lstStyle/>
        <a:p>
          <a:endParaRPr lang="en-US"/>
        </a:p>
      </dgm:t>
    </dgm:pt>
    <dgm:pt modelId="{D30127E8-C3F3-4082-B4C7-F204F45F2A6C}">
      <dgm:prSet custT="1"/>
      <dgm:spPr/>
      <dgm:t>
        <a:bodyPr/>
        <a:lstStyle/>
        <a:p>
          <a:r>
            <a:rPr lang="en-US" sz="1000" dirty="0"/>
            <a:t>Private</a:t>
          </a:r>
        </a:p>
      </dgm:t>
    </dgm:pt>
    <dgm:pt modelId="{0B0B30CC-D81F-4E85-A9EB-06F28EF73B23}" type="parTrans" cxnId="{22871BE3-D5ED-45C9-8F07-1305E18DC1BF}">
      <dgm:prSet/>
      <dgm:spPr/>
      <dgm:t>
        <a:bodyPr/>
        <a:lstStyle/>
        <a:p>
          <a:endParaRPr lang="en-US"/>
        </a:p>
      </dgm:t>
    </dgm:pt>
    <dgm:pt modelId="{A79A23D4-264B-4EE1-929A-224228E35FC1}" type="sibTrans" cxnId="{22871BE3-D5ED-45C9-8F07-1305E18DC1BF}">
      <dgm:prSet/>
      <dgm:spPr/>
      <dgm:t>
        <a:bodyPr/>
        <a:lstStyle/>
        <a:p>
          <a:endParaRPr lang="en-US"/>
        </a:p>
      </dgm:t>
    </dgm:pt>
    <dgm:pt modelId="{4BEB4F65-F1F0-47EA-B1FC-6D54898F5B48}" type="pres">
      <dgm:prSet presAssocID="{A63D0254-50EA-488B-967E-6E226C295B28}" presName="Name0" presStyleCnt="0">
        <dgm:presLayoutVars>
          <dgm:dir/>
          <dgm:resizeHandles val="exact"/>
        </dgm:presLayoutVars>
      </dgm:prSet>
      <dgm:spPr/>
    </dgm:pt>
    <dgm:pt modelId="{5E70FEF4-E8E1-419B-A17B-9314CA16108D}" type="pres">
      <dgm:prSet presAssocID="{A63D0254-50EA-488B-967E-6E226C295B28}" presName="arrow" presStyleLbl="bgShp" presStyleIdx="0" presStyleCnt="1"/>
      <dgm:spPr/>
    </dgm:pt>
    <dgm:pt modelId="{B4A4F56F-4380-4105-BA79-E877C045F2B1}" type="pres">
      <dgm:prSet presAssocID="{A63D0254-50EA-488B-967E-6E226C295B28}" presName="points" presStyleCnt="0"/>
      <dgm:spPr/>
    </dgm:pt>
    <dgm:pt modelId="{699E13D0-6A14-4A87-A8D4-571834A1DDF2}" type="pres">
      <dgm:prSet presAssocID="{022C0B0A-A022-468A-885E-929665B8E11B}" presName="compositeA" presStyleCnt="0"/>
      <dgm:spPr/>
    </dgm:pt>
    <dgm:pt modelId="{9C92F2A8-DF1E-4061-9618-85D899EAB7DA}" type="pres">
      <dgm:prSet presAssocID="{022C0B0A-A022-468A-885E-929665B8E11B}" presName="textA" presStyleLbl="revTx" presStyleIdx="0" presStyleCnt="11">
        <dgm:presLayoutVars>
          <dgm:bulletEnabled val="1"/>
        </dgm:presLayoutVars>
      </dgm:prSet>
      <dgm:spPr/>
    </dgm:pt>
    <dgm:pt modelId="{6B6C54D8-08A9-46E7-B66B-E15006C5482E}" type="pres">
      <dgm:prSet presAssocID="{022C0B0A-A022-468A-885E-929665B8E11B}" presName="circleA" presStyleLbl="node1" presStyleIdx="0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977464DE-6300-4AA6-8B79-A50791FBD05B}" type="pres">
      <dgm:prSet presAssocID="{022C0B0A-A022-468A-885E-929665B8E11B}" presName="spaceA" presStyleCnt="0"/>
      <dgm:spPr/>
    </dgm:pt>
    <dgm:pt modelId="{F3EA98E3-B63E-410C-9DFB-47075E97D3A1}" type="pres">
      <dgm:prSet presAssocID="{B410406F-452C-4B78-8CC7-4ED99E6E9FCE}" presName="space" presStyleCnt="0"/>
      <dgm:spPr/>
    </dgm:pt>
    <dgm:pt modelId="{2FF547F9-BB8C-40ED-A49A-C5B965263672}" type="pres">
      <dgm:prSet presAssocID="{755A8315-9AF9-4641-9723-39994D4A3BE7}" presName="compositeB" presStyleCnt="0"/>
      <dgm:spPr/>
    </dgm:pt>
    <dgm:pt modelId="{79C47E86-AE19-429C-85C0-184FCA29CB37}" type="pres">
      <dgm:prSet presAssocID="{755A8315-9AF9-4641-9723-39994D4A3BE7}" presName="textB" presStyleLbl="revTx" presStyleIdx="1" presStyleCnt="11" custScaleX="117914">
        <dgm:presLayoutVars>
          <dgm:bulletEnabled val="1"/>
        </dgm:presLayoutVars>
      </dgm:prSet>
      <dgm:spPr/>
    </dgm:pt>
    <dgm:pt modelId="{21E02189-0171-4294-8440-DC7A58801BD6}" type="pres">
      <dgm:prSet presAssocID="{755A8315-9AF9-4641-9723-39994D4A3BE7}" presName="circleB" presStyleLbl="node1" presStyleIdx="1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C90E2419-0774-45C3-8261-5F622FB1947F}" type="pres">
      <dgm:prSet presAssocID="{755A8315-9AF9-4641-9723-39994D4A3BE7}" presName="spaceB" presStyleCnt="0"/>
      <dgm:spPr/>
    </dgm:pt>
    <dgm:pt modelId="{D1B2237C-27E0-437C-84DF-990D5931B289}" type="pres">
      <dgm:prSet presAssocID="{5CD1FDBF-D260-477B-94BA-E97A67949209}" presName="space" presStyleCnt="0"/>
      <dgm:spPr/>
    </dgm:pt>
    <dgm:pt modelId="{237F29E8-1B2B-4CC8-9E7E-ED3194759BEF}" type="pres">
      <dgm:prSet presAssocID="{FECAE541-036A-45CE-8AA2-3398BE46C80E}" presName="compositeA" presStyleCnt="0"/>
      <dgm:spPr/>
    </dgm:pt>
    <dgm:pt modelId="{E0B5478E-245F-4F75-B6F6-6D52D3328E9C}" type="pres">
      <dgm:prSet presAssocID="{FECAE541-036A-45CE-8AA2-3398BE46C80E}" presName="textA" presStyleLbl="revTx" presStyleIdx="2" presStyleCnt="11">
        <dgm:presLayoutVars>
          <dgm:bulletEnabled val="1"/>
        </dgm:presLayoutVars>
      </dgm:prSet>
      <dgm:spPr/>
    </dgm:pt>
    <dgm:pt modelId="{BCD63943-8F61-49A5-A45E-BD435F8A00F0}" type="pres">
      <dgm:prSet presAssocID="{FECAE541-036A-45CE-8AA2-3398BE46C80E}" presName="circleA" presStyleLbl="node1" presStyleIdx="2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C7A02270-C48E-46B8-9111-829ACE9BDEF4}" type="pres">
      <dgm:prSet presAssocID="{FECAE541-036A-45CE-8AA2-3398BE46C80E}" presName="spaceA" presStyleCnt="0"/>
      <dgm:spPr/>
    </dgm:pt>
    <dgm:pt modelId="{6055D256-30B2-44E5-A0DD-1B31861E45F4}" type="pres">
      <dgm:prSet presAssocID="{5CD9B7F0-D066-4AED-ACC3-B090E2D56009}" presName="space" presStyleCnt="0"/>
      <dgm:spPr/>
    </dgm:pt>
    <dgm:pt modelId="{A7665D45-DAD5-4B8B-BC88-8A543DD261CE}" type="pres">
      <dgm:prSet presAssocID="{FE65A111-338D-445F-95FB-707456EA3A0F}" presName="compositeB" presStyleCnt="0"/>
      <dgm:spPr/>
    </dgm:pt>
    <dgm:pt modelId="{C864362E-0B6D-436C-8277-863B16B381F7}" type="pres">
      <dgm:prSet presAssocID="{FE65A111-338D-445F-95FB-707456EA3A0F}" presName="textB" presStyleLbl="revTx" presStyleIdx="3" presStyleCnt="11">
        <dgm:presLayoutVars>
          <dgm:bulletEnabled val="1"/>
        </dgm:presLayoutVars>
      </dgm:prSet>
      <dgm:spPr/>
    </dgm:pt>
    <dgm:pt modelId="{81AA7956-C688-4918-A2C4-3EBE33AB1FFB}" type="pres">
      <dgm:prSet presAssocID="{FE65A111-338D-445F-95FB-707456EA3A0F}" presName="circleB" presStyleLbl="node1" presStyleIdx="3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E02AF536-7891-4498-A17D-7DB24937CA00}" type="pres">
      <dgm:prSet presAssocID="{FE65A111-338D-445F-95FB-707456EA3A0F}" presName="spaceB" presStyleCnt="0"/>
      <dgm:spPr/>
    </dgm:pt>
    <dgm:pt modelId="{C5D01B4D-EA02-42C0-8F45-84C93DB7EEE8}" type="pres">
      <dgm:prSet presAssocID="{FA4598E5-3443-42D3-ABA8-86D1BDAFC221}" presName="space" presStyleCnt="0"/>
      <dgm:spPr/>
    </dgm:pt>
    <dgm:pt modelId="{D8B8C09D-3F34-44FE-A6A7-F5BCA6940892}" type="pres">
      <dgm:prSet presAssocID="{8AFF5B8B-ACE7-4025-AF3D-781EB789C8D0}" presName="compositeA" presStyleCnt="0"/>
      <dgm:spPr/>
    </dgm:pt>
    <dgm:pt modelId="{878CE236-E31E-4769-B82D-1F10B72F1518}" type="pres">
      <dgm:prSet presAssocID="{8AFF5B8B-ACE7-4025-AF3D-781EB789C8D0}" presName="textA" presStyleLbl="revTx" presStyleIdx="4" presStyleCnt="11">
        <dgm:presLayoutVars>
          <dgm:bulletEnabled val="1"/>
        </dgm:presLayoutVars>
      </dgm:prSet>
      <dgm:spPr/>
    </dgm:pt>
    <dgm:pt modelId="{08B66A3E-802B-476B-A46B-F32D8E77AF28}" type="pres">
      <dgm:prSet presAssocID="{8AFF5B8B-ACE7-4025-AF3D-781EB789C8D0}" presName="circleA" presStyleLbl="node1" presStyleIdx="4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EEAC2D9E-270E-44ED-9C38-951F8F279CC7}" type="pres">
      <dgm:prSet presAssocID="{8AFF5B8B-ACE7-4025-AF3D-781EB789C8D0}" presName="spaceA" presStyleCnt="0"/>
      <dgm:spPr/>
    </dgm:pt>
    <dgm:pt modelId="{9518FBC5-B869-4082-824B-76977146385F}" type="pres">
      <dgm:prSet presAssocID="{DDFA76B7-88A4-40E2-8C5E-E1E5C33C1CF3}" presName="space" presStyleCnt="0"/>
      <dgm:spPr/>
    </dgm:pt>
    <dgm:pt modelId="{33759F4E-A550-4836-8E64-DF912D413098}" type="pres">
      <dgm:prSet presAssocID="{D4A38E77-897D-41A6-B416-01D7B3E6469B}" presName="compositeB" presStyleCnt="0"/>
      <dgm:spPr/>
    </dgm:pt>
    <dgm:pt modelId="{0BC2AC4B-7B3F-4C6E-A9CC-5971CF5B1513}" type="pres">
      <dgm:prSet presAssocID="{D4A38E77-897D-41A6-B416-01D7B3E6469B}" presName="textB" presStyleLbl="revTx" presStyleIdx="5" presStyleCnt="11">
        <dgm:presLayoutVars>
          <dgm:bulletEnabled val="1"/>
        </dgm:presLayoutVars>
      </dgm:prSet>
      <dgm:spPr/>
    </dgm:pt>
    <dgm:pt modelId="{61125058-5671-4D0F-9BBC-1621B7428B6E}" type="pres">
      <dgm:prSet presAssocID="{D4A38E77-897D-41A6-B416-01D7B3E6469B}" presName="circleB" presStyleLbl="node1" presStyleIdx="5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4EDDF0DE-3D84-4830-A151-31428179A273}" type="pres">
      <dgm:prSet presAssocID="{D4A38E77-897D-41A6-B416-01D7B3E6469B}" presName="spaceB" presStyleCnt="0"/>
      <dgm:spPr/>
    </dgm:pt>
    <dgm:pt modelId="{1730AEC8-9BC1-467B-B7A8-9168A459D251}" type="pres">
      <dgm:prSet presAssocID="{B5A8BFB2-E91A-4226-B26F-81B827E39E42}" presName="space" presStyleCnt="0"/>
      <dgm:spPr/>
    </dgm:pt>
    <dgm:pt modelId="{260262D5-4438-4671-81D3-3EA3321D60D2}" type="pres">
      <dgm:prSet presAssocID="{E08D7A1D-011A-4244-BD41-26EE8080BEAC}" presName="compositeA" presStyleCnt="0"/>
      <dgm:spPr/>
    </dgm:pt>
    <dgm:pt modelId="{362C97C3-0234-4D1E-B37B-5D06F6D3267D}" type="pres">
      <dgm:prSet presAssocID="{E08D7A1D-011A-4244-BD41-26EE8080BEAC}" presName="textA" presStyleLbl="revTx" presStyleIdx="6" presStyleCnt="11">
        <dgm:presLayoutVars>
          <dgm:bulletEnabled val="1"/>
        </dgm:presLayoutVars>
      </dgm:prSet>
      <dgm:spPr/>
    </dgm:pt>
    <dgm:pt modelId="{0EB51C17-CDA4-4A58-AA17-D85CCDAD5885}" type="pres">
      <dgm:prSet presAssocID="{E08D7A1D-011A-4244-BD41-26EE8080BEAC}" presName="circleA" presStyleLbl="node1" presStyleIdx="6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D11227EF-D219-4BA1-8C2F-2CE0B36A74CC}" type="pres">
      <dgm:prSet presAssocID="{E08D7A1D-011A-4244-BD41-26EE8080BEAC}" presName="spaceA" presStyleCnt="0"/>
      <dgm:spPr/>
    </dgm:pt>
    <dgm:pt modelId="{8B383427-7B6A-4293-AD23-03D13521B3A7}" type="pres">
      <dgm:prSet presAssocID="{5B21EF72-554D-4E9F-BCBD-EDDBD3EF0E6F}" presName="space" presStyleCnt="0"/>
      <dgm:spPr/>
    </dgm:pt>
    <dgm:pt modelId="{619D7367-5CCD-43F2-BCD9-E13DC24C3299}" type="pres">
      <dgm:prSet presAssocID="{B499FA07-D970-41BA-AC2A-C41795F64DDB}" presName="compositeB" presStyleCnt="0"/>
      <dgm:spPr/>
    </dgm:pt>
    <dgm:pt modelId="{19FFA579-7D73-485D-A873-2634B0887FA5}" type="pres">
      <dgm:prSet presAssocID="{B499FA07-D970-41BA-AC2A-C41795F64DDB}" presName="textB" presStyleLbl="revTx" presStyleIdx="7" presStyleCnt="11">
        <dgm:presLayoutVars>
          <dgm:bulletEnabled val="1"/>
        </dgm:presLayoutVars>
      </dgm:prSet>
      <dgm:spPr/>
    </dgm:pt>
    <dgm:pt modelId="{F11B5DDA-727D-4165-9B3F-AC21892FCDDB}" type="pres">
      <dgm:prSet presAssocID="{B499FA07-D970-41BA-AC2A-C41795F64DDB}" presName="circleB" presStyleLbl="node1" presStyleIdx="7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C6B295E6-B8CC-4921-8194-89FB0C9BD79B}" type="pres">
      <dgm:prSet presAssocID="{B499FA07-D970-41BA-AC2A-C41795F64DDB}" presName="spaceB" presStyleCnt="0"/>
      <dgm:spPr/>
    </dgm:pt>
    <dgm:pt modelId="{D996EB3C-A63A-4974-A771-63C42FBD0F84}" type="pres">
      <dgm:prSet presAssocID="{AE2513C1-D3A0-4F50-B0AB-35538547701B}" presName="space" presStyleCnt="0"/>
      <dgm:spPr/>
    </dgm:pt>
    <dgm:pt modelId="{3A003B76-B1F7-4145-951D-62E743EBF297}" type="pres">
      <dgm:prSet presAssocID="{1DE7A887-6C4A-4072-8081-4FD49B2A4BD4}" presName="compositeA" presStyleCnt="0"/>
      <dgm:spPr/>
    </dgm:pt>
    <dgm:pt modelId="{90B46247-6E38-4138-94C5-D1B9148665B7}" type="pres">
      <dgm:prSet presAssocID="{1DE7A887-6C4A-4072-8081-4FD49B2A4BD4}" presName="textA" presStyleLbl="revTx" presStyleIdx="8" presStyleCnt="11">
        <dgm:presLayoutVars>
          <dgm:bulletEnabled val="1"/>
        </dgm:presLayoutVars>
      </dgm:prSet>
      <dgm:spPr/>
    </dgm:pt>
    <dgm:pt modelId="{3AA0D889-7EE7-4815-A4D4-E4E58BB00CC1}" type="pres">
      <dgm:prSet presAssocID="{1DE7A887-6C4A-4072-8081-4FD49B2A4BD4}" presName="circleA" presStyleLbl="node1" presStyleIdx="8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B8B7C478-9796-45E3-8202-E9D52C26760B}" type="pres">
      <dgm:prSet presAssocID="{1DE7A887-6C4A-4072-8081-4FD49B2A4BD4}" presName="spaceA" presStyleCnt="0"/>
      <dgm:spPr/>
    </dgm:pt>
    <dgm:pt modelId="{DC457BA7-96B8-4B46-B304-F803D1BCDEFB}" type="pres">
      <dgm:prSet presAssocID="{BE721260-3195-480D-BB71-8C1D77EAB557}" presName="space" presStyleCnt="0"/>
      <dgm:spPr/>
    </dgm:pt>
    <dgm:pt modelId="{0C1FAEBD-D6C9-488E-B8A8-2206399CF48D}" type="pres">
      <dgm:prSet presAssocID="{39A8DBEF-8E6D-49C5-92B1-C92B7C42631A}" presName="compositeB" presStyleCnt="0"/>
      <dgm:spPr/>
    </dgm:pt>
    <dgm:pt modelId="{CECA4B48-DE23-41B2-AD4A-4645C9A23FCC}" type="pres">
      <dgm:prSet presAssocID="{39A8DBEF-8E6D-49C5-92B1-C92B7C42631A}" presName="textB" presStyleLbl="revTx" presStyleIdx="9" presStyleCnt="11" custScaleX="125250">
        <dgm:presLayoutVars>
          <dgm:bulletEnabled val="1"/>
        </dgm:presLayoutVars>
      </dgm:prSet>
      <dgm:spPr/>
    </dgm:pt>
    <dgm:pt modelId="{C88CD08C-D0E6-43F0-ADB4-192A14567CBF}" type="pres">
      <dgm:prSet presAssocID="{39A8DBEF-8E6D-49C5-92B1-C92B7C42631A}" presName="circleB" presStyleLbl="node1" presStyleIdx="9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E95B8559-3F00-4A26-A74F-78CD5E5E9C87}" type="pres">
      <dgm:prSet presAssocID="{39A8DBEF-8E6D-49C5-92B1-C92B7C42631A}" presName="spaceB" presStyleCnt="0"/>
      <dgm:spPr/>
    </dgm:pt>
    <dgm:pt modelId="{3D6B4EB1-2F66-4B65-9E41-45CB5B570580}" type="pres">
      <dgm:prSet presAssocID="{18A1FE2C-4C6B-4D3C-AF40-31B27A4AD2DE}" presName="space" presStyleCnt="0"/>
      <dgm:spPr/>
    </dgm:pt>
    <dgm:pt modelId="{4A86AAB5-DBA4-41E3-AFE1-0587F52E1434}" type="pres">
      <dgm:prSet presAssocID="{730F04FD-91D8-42DF-9E46-285B30AB7A14}" presName="compositeA" presStyleCnt="0"/>
      <dgm:spPr/>
    </dgm:pt>
    <dgm:pt modelId="{1F847F31-7CBC-4DC9-B522-2F0FBD6CCD54}" type="pres">
      <dgm:prSet presAssocID="{730F04FD-91D8-42DF-9E46-285B30AB7A14}" presName="textA" presStyleLbl="revTx" presStyleIdx="10" presStyleCnt="11" custScaleX="163966">
        <dgm:presLayoutVars>
          <dgm:bulletEnabled val="1"/>
        </dgm:presLayoutVars>
      </dgm:prSet>
      <dgm:spPr/>
    </dgm:pt>
    <dgm:pt modelId="{67A5F89A-C61D-4E81-AD66-2399FF0D07C2}" type="pres">
      <dgm:prSet presAssocID="{730F04FD-91D8-42DF-9E46-285B30AB7A14}" presName="circleA" presStyleLbl="node1" presStyleIdx="10" presStyleCnt="11"/>
      <dgm:spPr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</dgm:spPr>
    </dgm:pt>
    <dgm:pt modelId="{DB686DD6-32C3-46FB-9AE6-B207A15EA9EF}" type="pres">
      <dgm:prSet presAssocID="{730F04FD-91D8-42DF-9E46-285B30AB7A14}" presName="spaceA" presStyleCnt="0"/>
      <dgm:spPr/>
    </dgm:pt>
  </dgm:ptLst>
  <dgm:cxnLst>
    <dgm:cxn modelId="{8A35E500-6B3A-4D59-B23C-E0F4BC2A3074}" srcId="{A63D0254-50EA-488B-967E-6E226C295B28}" destId="{730F04FD-91D8-42DF-9E46-285B30AB7A14}" srcOrd="10" destOrd="0" parTransId="{5ED05C5D-289A-475B-AA5F-686265DBC658}" sibTransId="{3EADE9D8-F7B7-42E8-BFC0-A68A520E53F8}"/>
    <dgm:cxn modelId="{94FA7D01-5FA7-4312-A2AD-FF1ED8A5C59C}" type="presOf" srcId="{755A8315-9AF9-4641-9723-39994D4A3BE7}" destId="{79C47E86-AE19-429C-85C0-184FCA29CB37}" srcOrd="0" destOrd="0" presId="urn:microsoft.com/office/officeart/2005/8/layout/hProcess11"/>
    <dgm:cxn modelId="{03575205-B5A2-4F84-80DC-99125FE395B8}" type="presOf" srcId="{1DE7A887-6C4A-4072-8081-4FD49B2A4BD4}" destId="{90B46247-6E38-4138-94C5-D1B9148665B7}" srcOrd="0" destOrd="0" presId="urn:microsoft.com/office/officeart/2005/8/layout/hProcess11"/>
    <dgm:cxn modelId="{E8B14318-7D03-4DF2-9F12-CA5E1FAF6D36}" type="presOf" srcId="{FECAE541-036A-45CE-8AA2-3398BE46C80E}" destId="{E0B5478E-245F-4F75-B6F6-6D52D3328E9C}" srcOrd="0" destOrd="0" presId="urn:microsoft.com/office/officeart/2005/8/layout/hProcess11"/>
    <dgm:cxn modelId="{D046FE1E-001E-4C8E-8F3A-C25C20E7D8D4}" srcId="{A63D0254-50EA-488B-967E-6E226C295B28}" destId="{8AFF5B8B-ACE7-4025-AF3D-781EB789C8D0}" srcOrd="4" destOrd="0" parTransId="{40420EDB-CDD7-4BCD-B167-5D3E3F3BC890}" sibTransId="{DDFA76B7-88A4-40E2-8C5E-E1E5C33C1CF3}"/>
    <dgm:cxn modelId="{DC41912A-9E79-4E34-B632-4B4E8F5BB49E}" srcId="{A63D0254-50EA-488B-967E-6E226C295B28}" destId="{E08D7A1D-011A-4244-BD41-26EE8080BEAC}" srcOrd="6" destOrd="0" parTransId="{BEF3BCC6-971F-4A71-A13A-E5FF48A869DB}" sibTransId="{5B21EF72-554D-4E9F-BCBD-EDDBD3EF0E6F}"/>
    <dgm:cxn modelId="{722F6A2F-5E14-49C4-9596-A9BD1F3089D5}" srcId="{D4A38E77-897D-41A6-B416-01D7B3E6469B}" destId="{E673ED9B-63FF-4774-8EA5-2FE4B781EF1C}" srcOrd="0" destOrd="0" parTransId="{9D6656E7-1433-4FBE-9606-685F4BDAB940}" sibTransId="{F71C805E-25F3-4436-95EB-D03C783B3542}"/>
    <dgm:cxn modelId="{99D08931-9B37-44B7-85DA-E47834A1E5FD}" type="presOf" srcId="{E673ED9B-63FF-4774-8EA5-2FE4B781EF1C}" destId="{0BC2AC4B-7B3F-4C6E-A9CC-5971CF5B1513}" srcOrd="0" destOrd="1" presId="urn:microsoft.com/office/officeart/2005/8/layout/hProcess11"/>
    <dgm:cxn modelId="{A3F71D3F-6166-47B4-9689-99013C39B31A}" srcId="{39A8DBEF-8E6D-49C5-92B1-C92B7C42631A}" destId="{8B08A795-A480-46EE-B6BF-BC50945FE165}" srcOrd="0" destOrd="0" parTransId="{DE4DACE1-EAA1-4EA7-80EA-386CB5FA9D45}" sibTransId="{ADBA50C0-0BC5-4D70-8881-E4568D40956F}"/>
    <dgm:cxn modelId="{1D846B60-C81D-4155-9F6C-6AE6F9D726FF}" type="presOf" srcId="{D30127E8-C3F3-4082-B4C7-F204F45F2A6C}" destId="{E0B5478E-245F-4F75-B6F6-6D52D3328E9C}" srcOrd="0" destOrd="3" presId="urn:microsoft.com/office/officeart/2005/8/layout/hProcess11"/>
    <dgm:cxn modelId="{EC424542-CBE2-4E96-A661-71C1511B2445}" type="presOf" srcId="{730F04FD-91D8-42DF-9E46-285B30AB7A14}" destId="{1F847F31-7CBC-4DC9-B522-2F0FBD6CCD54}" srcOrd="0" destOrd="0" presId="urn:microsoft.com/office/officeart/2005/8/layout/hProcess11"/>
    <dgm:cxn modelId="{9D11074D-1C84-444B-AEBC-66E9951F933F}" srcId="{A63D0254-50EA-488B-967E-6E226C295B28}" destId="{1DE7A887-6C4A-4072-8081-4FD49B2A4BD4}" srcOrd="8" destOrd="0" parTransId="{AA661A1A-0E3B-4941-B2B9-8977F358E803}" sibTransId="{BE721260-3195-480D-BB71-8C1D77EAB557}"/>
    <dgm:cxn modelId="{83C53854-60FE-4BD8-8952-432A2ECD4D94}" type="presOf" srcId="{8AFF5B8B-ACE7-4025-AF3D-781EB789C8D0}" destId="{878CE236-E31E-4769-B82D-1F10B72F1518}" srcOrd="0" destOrd="0" presId="urn:microsoft.com/office/officeart/2005/8/layout/hProcess11"/>
    <dgm:cxn modelId="{7FD52C7A-8987-4401-B750-A96891D64DBF}" type="presOf" srcId="{022C0B0A-A022-468A-885E-929665B8E11B}" destId="{9C92F2A8-DF1E-4061-9618-85D899EAB7DA}" srcOrd="0" destOrd="0" presId="urn:microsoft.com/office/officeart/2005/8/layout/hProcess11"/>
    <dgm:cxn modelId="{959E615A-00AC-41E3-8DEC-777EA9576BB6}" type="presOf" srcId="{39A8DBEF-8E6D-49C5-92B1-C92B7C42631A}" destId="{CECA4B48-DE23-41B2-AD4A-4645C9A23FCC}" srcOrd="0" destOrd="0" presId="urn:microsoft.com/office/officeart/2005/8/layout/hProcess11"/>
    <dgm:cxn modelId="{1B0EB87A-F3C7-4465-925A-EF4449C1448D}" type="presOf" srcId="{B499FA07-D970-41BA-AC2A-C41795F64DDB}" destId="{19FFA579-7D73-485D-A873-2634B0887FA5}" srcOrd="0" destOrd="0" presId="urn:microsoft.com/office/officeart/2005/8/layout/hProcess11"/>
    <dgm:cxn modelId="{2A4FAA7F-4922-4E05-AA39-73E0967A2F83}" srcId="{A63D0254-50EA-488B-967E-6E226C295B28}" destId="{755A8315-9AF9-4641-9723-39994D4A3BE7}" srcOrd="1" destOrd="0" parTransId="{3DF20C73-3677-44DA-94E2-B3780E85AE63}" sibTransId="{5CD1FDBF-D260-477B-94BA-E97A67949209}"/>
    <dgm:cxn modelId="{47721181-890C-4E81-9132-47F4DD18A9FB}" type="presOf" srcId="{B1A50DC9-8246-4F86-872F-011CC6BC01D7}" destId="{1F847F31-7CBC-4DC9-B522-2F0FBD6CCD54}" srcOrd="0" destOrd="2" presId="urn:microsoft.com/office/officeart/2005/8/layout/hProcess11"/>
    <dgm:cxn modelId="{DF51CD89-1C41-4816-B3A4-88136D797E1D}" srcId="{A63D0254-50EA-488B-967E-6E226C295B28}" destId="{B499FA07-D970-41BA-AC2A-C41795F64DDB}" srcOrd="7" destOrd="0" parTransId="{7BE6A143-5586-4182-AE81-40E52B373D2A}" sibTransId="{AE2513C1-D3A0-4F50-B0AB-35538547701B}"/>
    <dgm:cxn modelId="{4F5A5499-2F41-4A9E-BA68-13E2CE971C76}" srcId="{A63D0254-50EA-488B-967E-6E226C295B28}" destId="{022C0B0A-A022-468A-885E-929665B8E11B}" srcOrd="0" destOrd="0" parTransId="{7682FD2E-5944-40E7-9D9A-62E0263F3FD7}" sibTransId="{B410406F-452C-4B78-8CC7-4ED99E6E9FCE}"/>
    <dgm:cxn modelId="{FAE3F59A-F1F8-4329-9320-E3EF6901553B}" srcId="{730F04FD-91D8-42DF-9E46-285B30AB7A14}" destId="{B1A50DC9-8246-4F86-872F-011CC6BC01D7}" srcOrd="1" destOrd="0" parTransId="{D7F17848-BA16-4923-B087-8C1D9A5A87BF}" sibTransId="{4E2B0038-7B1E-4B12-A656-1B22E2D7BABD}"/>
    <dgm:cxn modelId="{9E20CCA1-C25D-4D74-A967-0E853EB8ECD8}" type="presOf" srcId="{8B08A795-A480-46EE-B6BF-BC50945FE165}" destId="{CECA4B48-DE23-41B2-AD4A-4645C9A23FCC}" srcOrd="0" destOrd="1" presId="urn:microsoft.com/office/officeart/2005/8/layout/hProcess11"/>
    <dgm:cxn modelId="{ECEB92A6-19A7-4E61-B0B4-D0FB33F02745}" srcId="{A63D0254-50EA-488B-967E-6E226C295B28}" destId="{FE65A111-338D-445F-95FB-707456EA3A0F}" srcOrd="3" destOrd="0" parTransId="{7D57FCCE-70EA-4E47-997D-524DF0F9CE23}" sibTransId="{FA4598E5-3443-42D3-ABA8-86D1BDAFC221}"/>
    <dgm:cxn modelId="{58346EB1-FC56-49C2-86C9-02CDA8041024}" type="presOf" srcId="{D4A38E77-897D-41A6-B416-01D7B3E6469B}" destId="{0BC2AC4B-7B3F-4C6E-A9CC-5971CF5B1513}" srcOrd="0" destOrd="0" presId="urn:microsoft.com/office/officeart/2005/8/layout/hProcess11"/>
    <dgm:cxn modelId="{B8FFDBB1-BEC5-4C8D-9B5D-40A93AFCE8AE}" type="presOf" srcId="{81EA38CD-EB3A-4E7C-A27C-0DBEE8840D9B}" destId="{1F847F31-7CBC-4DC9-B522-2F0FBD6CCD54}" srcOrd="0" destOrd="1" presId="urn:microsoft.com/office/officeart/2005/8/layout/hProcess11"/>
    <dgm:cxn modelId="{99C9A5B3-6822-446B-AAE4-B0B8AFC27B6E}" type="presOf" srcId="{A63D0254-50EA-488B-967E-6E226C295B28}" destId="{4BEB4F65-F1F0-47EA-B1FC-6D54898F5B48}" srcOrd="0" destOrd="0" presId="urn:microsoft.com/office/officeart/2005/8/layout/hProcess11"/>
    <dgm:cxn modelId="{0FABF4B5-2AB0-4EFD-9087-58378EB35ABD}" srcId="{A63D0254-50EA-488B-967E-6E226C295B28}" destId="{D4A38E77-897D-41A6-B416-01D7B3E6469B}" srcOrd="5" destOrd="0" parTransId="{F6841343-70B1-40BB-AE12-98BF727A15DA}" sibTransId="{B5A8BFB2-E91A-4226-B26F-81B827E39E42}"/>
    <dgm:cxn modelId="{17DA5FC5-2BFA-48BF-B6FB-93F4B38F8C49}" type="presOf" srcId="{FE65A111-338D-445F-95FB-707456EA3A0F}" destId="{C864362E-0B6D-436C-8277-863B16B381F7}" srcOrd="0" destOrd="0" presId="urn:microsoft.com/office/officeart/2005/8/layout/hProcess11"/>
    <dgm:cxn modelId="{E9570ECD-8D0B-4828-941B-1D23285EF466}" srcId="{FECAE541-036A-45CE-8AA2-3398BE46C80E}" destId="{A6F896A5-D2E8-4833-91B6-93A9D695E766}" srcOrd="0" destOrd="0" parTransId="{63BB3E4E-DA90-44E6-B916-43C9AA7478C2}" sibTransId="{AC276B91-3D74-47E9-AC89-235E7CD36340}"/>
    <dgm:cxn modelId="{96ACA5D6-84D0-447C-A9B5-6210483494C9}" srcId="{A63D0254-50EA-488B-967E-6E226C295B28}" destId="{FECAE541-036A-45CE-8AA2-3398BE46C80E}" srcOrd="2" destOrd="0" parTransId="{9EF4CBE0-A5B7-454D-ABAA-C60670A957FC}" sibTransId="{5CD9B7F0-D066-4AED-ACC3-B090E2D56009}"/>
    <dgm:cxn modelId="{16B617D9-E790-4447-87A6-69B102579306}" type="presOf" srcId="{A6F896A5-D2E8-4833-91B6-93A9D695E766}" destId="{E0B5478E-245F-4F75-B6F6-6D52D3328E9C}" srcOrd="0" destOrd="1" presId="urn:microsoft.com/office/officeart/2005/8/layout/hProcess11"/>
    <dgm:cxn modelId="{22871BE3-D5ED-45C9-8F07-1305E18DC1BF}" srcId="{FECAE541-036A-45CE-8AA2-3398BE46C80E}" destId="{D30127E8-C3F3-4082-B4C7-F204F45F2A6C}" srcOrd="2" destOrd="0" parTransId="{0B0B30CC-D81F-4E85-A9EB-06F28EF73B23}" sibTransId="{A79A23D4-264B-4EE1-929A-224228E35FC1}"/>
    <dgm:cxn modelId="{17DE29E9-22D3-4C00-B253-26DB0070F244}" srcId="{A63D0254-50EA-488B-967E-6E226C295B28}" destId="{39A8DBEF-8E6D-49C5-92B1-C92B7C42631A}" srcOrd="9" destOrd="0" parTransId="{0707B909-9ABE-4C33-B3D0-98DDEBAE0F53}" sibTransId="{18A1FE2C-4C6B-4D3C-AF40-31B27A4AD2DE}"/>
    <dgm:cxn modelId="{34D3AAF4-D053-4413-8969-279BD8E646B1}" srcId="{FECAE541-036A-45CE-8AA2-3398BE46C80E}" destId="{99E2763E-F224-4BBE-AF18-47A409F391FF}" srcOrd="1" destOrd="0" parTransId="{EFEE7B6F-9F51-4A60-87A9-B27E6F8D4079}" sibTransId="{B4EC4A0D-AD5C-47DC-B534-1622BC7433C9}"/>
    <dgm:cxn modelId="{EA9172F8-6D71-4C86-B2F6-EE0B7ABFBBF6}" type="presOf" srcId="{E08D7A1D-011A-4244-BD41-26EE8080BEAC}" destId="{362C97C3-0234-4D1E-B37B-5D06F6D3267D}" srcOrd="0" destOrd="0" presId="urn:microsoft.com/office/officeart/2005/8/layout/hProcess11"/>
    <dgm:cxn modelId="{D44326FB-5667-495A-8778-56F11873DFD5}" type="presOf" srcId="{99E2763E-F224-4BBE-AF18-47A409F391FF}" destId="{E0B5478E-245F-4F75-B6F6-6D52D3328E9C}" srcOrd="0" destOrd="2" presId="urn:microsoft.com/office/officeart/2005/8/layout/hProcess11"/>
    <dgm:cxn modelId="{16B9C8FE-2AD1-4FAC-8BB8-90F5436EDAE2}" srcId="{730F04FD-91D8-42DF-9E46-285B30AB7A14}" destId="{81EA38CD-EB3A-4E7C-A27C-0DBEE8840D9B}" srcOrd="0" destOrd="0" parTransId="{6B78B3B3-687F-45C7-89D3-C2BFC5643B98}" sibTransId="{22C22962-6118-4A69-BD23-827FC1B834F5}"/>
    <dgm:cxn modelId="{2A7A63E9-C326-481F-86B7-4F13EBD8C12B}" type="presParOf" srcId="{4BEB4F65-F1F0-47EA-B1FC-6D54898F5B48}" destId="{5E70FEF4-E8E1-419B-A17B-9314CA16108D}" srcOrd="0" destOrd="0" presId="urn:microsoft.com/office/officeart/2005/8/layout/hProcess11"/>
    <dgm:cxn modelId="{5C0DE8B7-C5E2-4267-B446-EBC68DEB430C}" type="presParOf" srcId="{4BEB4F65-F1F0-47EA-B1FC-6D54898F5B48}" destId="{B4A4F56F-4380-4105-BA79-E877C045F2B1}" srcOrd="1" destOrd="0" presId="urn:microsoft.com/office/officeart/2005/8/layout/hProcess11"/>
    <dgm:cxn modelId="{74F5A3E9-ABF2-4339-8AD3-D906EE055280}" type="presParOf" srcId="{B4A4F56F-4380-4105-BA79-E877C045F2B1}" destId="{699E13D0-6A14-4A87-A8D4-571834A1DDF2}" srcOrd="0" destOrd="0" presId="urn:microsoft.com/office/officeart/2005/8/layout/hProcess11"/>
    <dgm:cxn modelId="{E8A91561-76B0-4887-9C60-F957B32206C5}" type="presParOf" srcId="{699E13D0-6A14-4A87-A8D4-571834A1DDF2}" destId="{9C92F2A8-DF1E-4061-9618-85D899EAB7DA}" srcOrd="0" destOrd="0" presId="urn:microsoft.com/office/officeart/2005/8/layout/hProcess11"/>
    <dgm:cxn modelId="{F6A3CDE0-4F91-41A5-85DD-A27CF4EBF840}" type="presParOf" srcId="{699E13D0-6A14-4A87-A8D4-571834A1DDF2}" destId="{6B6C54D8-08A9-46E7-B66B-E15006C5482E}" srcOrd="1" destOrd="0" presId="urn:microsoft.com/office/officeart/2005/8/layout/hProcess11"/>
    <dgm:cxn modelId="{6691D897-DA64-42EF-ACEE-297AC0BEA403}" type="presParOf" srcId="{699E13D0-6A14-4A87-A8D4-571834A1DDF2}" destId="{977464DE-6300-4AA6-8B79-A50791FBD05B}" srcOrd="2" destOrd="0" presId="urn:microsoft.com/office/officeart/2005/8/layout/hProcess11"/>
    <dgm:cxn modelId="{4BBE8A71-C6FF-45B8-B868-E3D808BE766C}" type="presParOf" srcId="{B4A4F56F-4380-4105-BA79-E877C045F2B1}" destId="{F3EA98E3-B63E-410C-9DFB-47075E97D3A1}" srcOrd="1" destOrd="0" presId="urn:microsoft.com/office/officeart/2005/8/layout/hProcess11"/>
    <dgm:cxn modelId="{5CB90566-335F-4FE4-BB14-5049BADA71CC}" type="presParOf" srcId="{B4A4F56F-4380-4105-BA79-E877C045F2B1}" destId="{2FF547F9-BB8C-40ED-A49A-C5B965263672}" srcOrd="2" destOrd="0" presId="urn:microsoft.com/office/officeart/2005/8/layout/hProcess11"/>
    <dgm:cxn modelId="{A5E8316F-1CCF-4175-B89F-AD33C0A9D17E}" type="presParOf" srcId="{2FF547F9-BB8C-40ED-A49A-C5B965263672}" destId="{79C47E86-AE19-429C-85C0-184FCA29CB37}" srcOrd="0" destOrd="0" presId="urn:microsoft.com/office/officeart/2005/8/layout/hProcess11"/>
    <dgm:cxn modelId="{339DC0D2-61EC-4A01-A271-C967240D73ED}" type="presParOf" srcId="{2FF547F9-BB8C-40ED-A49A-C5B965263672}" destId="{21E02189-0171-4294-8440-DC7A58801BD6}" srcOrd="1" destOrd="0" presId="urn:microsoft.com/office/officeart/2005/8/layout/hProcess11"/>
    <dgm:cxn modelId="{BF97DCCD-207F-48E4-959F-6DA31B34DFDD}" type="presParOf" srcId="{2FF547F9-BB8C-40ED-A49A-C5B965263672}" destId="{C90E2419-0774-45C3-8261-5F622FB1947F}" srcOrd="2" destOrd="0" presId="urn:microsoft.com/office/officeart/2005/8/layout/hProcess11"/>
    <dgm:cxn modelId="{CD5D7762-46D5-4340-BAE0-F91895CFD696}" type="presParOf" srcId="{B4A4F56F-4380-4105-BA79-E877C045F2B1}" destId="{D1B2237C-27E0-437C-84DF-990D5931B289}" srcOrd="3" destOrd="0" presId="urn:microsoft.com/office/officeart/2005/8/layout/hProcess11"/>
    <dgm:cxn modelId="{7F9BBF59-8B80-486D-A5C0-6265569740AA}" type="presParOf" srcId="{B4A4F56F-4380-4105-BA79-E877C045F2B1}" destId="{237F29E8-1B2B-4CC8-9E7E-ED3194759BEF}" srcOrd="4" destOrd="0" presId="urn:microsoft.com/office/officeart/2005/8/layout/hProcess11"/>
    <dgm:cxn modelId="{0A69D4DC-7BC7-4AE5-839F-27521C23E6BB}" type="presParOf" srcId="{237F29E8-1B2B-4CC8-9E7E-ED3194759BEF}" destId="{E0B5478E-245F-4F75-B6F6-6D52D3328E9C}" srcOrd="0" destOrd="0" presId="urn:microsoft.com/office/officeart/2005/8/layout/hProcess11"/>
    <dgm:cxn modelId="{64247425-99F5-4EAC-9F7A-68D61C2BC5AF}" type="presParOf" srcId="{237F29E8-1B2B-4CC8-9E7E-ED3194759BEF}" destId="{BCD63943-8F61-49A5-A45E-BD435F8A00F0}" srcOrd="1" destOrd="0" presId="urn:microsoft.com/office/officeart/2005/8/layout/hProcess11"/>
    <dgm:cxn modelId="{DC9A938D-16C0-4471-A2FB-43CF2303B6FF}" type="presParOf" srcId="{237F29E8-1B2B-4CC8-9E7E-ED3194759BEF}" destId="{C7A02270-C48E-46B8-9111-829ACE9BDEF4}" srcOrd="2" destOrd="0" presId="urn:microsoft.com/office/officeart/2005/8/layout/hProcess11"/>
    <dgm:cxn modelId="{3F26763C-92B5-4A2B-BB40-7D5B51B918EE}" type="presParOf" srcId="{B4A4F56F-4380-4105-BA79-E877C045F2B1}" destId="{6055D256-30B2-44E5-A0DD-1B31861E45F4}" srcOrd="5" destOrd="0" presId="urn:microsoft.com/office/officeart/2005/8/layout/hProcess11"/>
    <dgm:cxn modelId="{F9C9A016-B687-4ACA-AFFF-5847178D8449}" type="presParOf" srcId="{B4A4F56F-4380-4105-BA79-E877C045F2B1}" destId="{A7665D45-DAD5-4B8B-BC88-8A543DD261CE}" srcOrd="6" destOrd="0" presId="urn:microsoft.com/office/officeart/2005/8/layout/hProcess11"/>
    <dgm:cxn modelId="{CB214E06-AD4B-4684-B9B5-F838881371A8}" type="presParOf" srcId="{A7665D45-DAD5-4B8B-BC88-8A543DD261CE}" destId="{C864362E-0B6D-436C-8277-863B16B381F7}" srcOrd="0" destOrd="0" presId="urn:microsoft.com/office/officeart/2005/8/layout/hProcess11"/>
    <dgm:cxn modelId="{708A5B8A-4443-446A-A0DB-1AAF732009EC}" type="presParOf" srcId="{A7665D45-DAD5-4B8B-BC88-8A543DD261CE}" destId="{81AA7956-C688-4918-A2C4-3EBE33AB1FFB}" srcOrd="1" destOrd="0" presId="urn:microsoft.com/office/officeart/2005/8/layout/hProcess11"/>
    <dgm:cxn modelId="{EF80C9E1-8B58-49F2-ADE7-264C76430ECD}" type="presParOf" srcId="{A7665D45-DAD5-4B8B-BC88-8A543DD261CE}" destId="{E02AF536-7891-4498-A17D-7DB24937CA00}" srcOrd="2" destOrd="0" presId="urn:microsoft.com/office/officeart/2005/8/layout/hProcess11"/>
    <dgm:cxn modelId="{940FFA8C-CCA9-4B24-8DAD-055A39E160B3}" type="presParOf" srcId="{B4A4F56F-4380-4105-BA79-E877C045F2B1}" destId="{C5D01B4D-EA02-42C0-8F45-84C93DB7EEE8}" srcOrd="7" destOrd="0" presId="urn:microsoft.com/office/officeart/2005/8/layout/hProcess11"/>
    <dgm:cxn modelId="{E0830C64-BAD8-443D-B1C2-F5F9BEAA3AB8}" type="presParOf" srcId="{B4A4F56F-4380-4105-BA79-E877C045F2B1}" destId="{D8B8C09D-3F34-44FE-A6A7-F5BCA6940892}" srcOrd="8" destOrd="0" presId="urn:microsoft.com/office/officeart/2005/8/layout/hProcess11"/>
    <dgm:cxn modelId="{D1FF95E7-7E50-4FD5-BBEB-13BFF9CE9A74}" type="presParOf" srcId="{D8B8C09D-3F34-44FE-A6A7-F5BCA6940892}" destId="{878CE236-E31E-4769-B82D-1F10B72F1518}" srcOrd="0" destOrd="0" presId="urn:microsoft.com/office/officeart/2005/8/layout/hProcess11"/>
    <dgm:cxn modelId="{3792B935-83BF-44E8-BEF8-6C4E885B2E60}" type="presParOf" srcId="{D8B8C09D-3F34-44FE-A6A7-F5BCA6940892}" destId="{08B66A3E-802B-476B-A46B-F32D8E77AF28}" srcOrd="1" destOrd="0" presId="urn:microsoft.com/office/officeart/2005/8/layout/hProcess11"/>
    <dgm:cxn modelId="{B99DE4C9-9D3B-499A-B6C6-218C75880BB0}" type="presParOf" srcId="{D8B8C09D-3F34-44FE-A6A7-F5BCA6940892}" destId="{EEAC2D9E-270E-44ED-9C38-951F8F279CC7}" srcOrd="2" destOrd="0" presId="urn:microsoft.com/office/officeart/2005/8/layout/hProcess11"/>
    <dgm:cxn modelId="{4BDB70F9-BCD5-4BE2-B413-3097C44CD329}" type="presParOf" srcId="{B4A4F56F-4380-4105-BA79-E877C045F2B1}" destId="{9518FBC5-B869-4082-824B-76977146385F}" srcOrd="9" destOrd="0" presId="urn:microsoft.com/office/officeart/2005/8/layout/hProcess11"/>
    <dgm:cxn modelId="{4AC0A5DF-BABF-4571-A6D6-2BDE341FD8D8}" type="presParOf" srcId="{B4A4F56F-4380-4105-BA79-E877C045F2B1}" destId="{33759F4E-A550-4836-8E64-DF912D413098}" srcOrd="10" destOrd="0" presId="urn:microsoft.com/office/officeart/2005/8/layout/hProcess11"/>
    <dgm:cxn modelId="{2A89049A-FB97-44DE-844E-8590C565849D}" type="presParOf" srcId="{33759F4E-A550-4836-8E64-DF912D413098}" destId="{0BC2AC4B-7B3F-4C6E-A9CC-5971CF5B1513}" srcOrd="0" destOrd="0" presId="urn:microsoft.com/office/officeart/2005/8/layout/hProcess11"/>
    <dgm:cxn modelId="{A1127727-5BA7-4E7E-968B-5342DBD420E6}" type="presParOf" srcId="{33759F4E-A550-4836-8E64-DF912D413098}" destId="{61125058-5671-4D0F-9BBC-1621B7428B6E}" srcOrd="1" destOrd="0" presId="urn:microsoft.com/office/officeart/2005/8/layout/hProcess11"/>
    <dgm:cxn modelId="{7453EABF-5360-44AD-B6DA-884BE2749CC8}" type="presParOf" srcId="{33759F4E-A550-4836-8E64-DF912D413098}" destId="{4EDDF0DE-3D84-4830-A151-31428179A273}" srcOrd="2" destOrd="0" presId="urn:microsoft.com/office/officeart/2005/8/layout/hProcess11"/>
    <dgm:cxn modelId="{C54C5268-67E8-48FB-AB4B-BB85B82CCF81}" type="presParOf" srcId="{B4A4F56F-4380-4105-BA79-E877C045F2B1}" destId="{1730AEC8-9BC1-467B-B7A8-9168A459D251}" srcOrd="11" destOrd="0" presId="urn:microsoft.com/office/officeart/2005/8/layout/hProcess11"/>
    <dgm:cxn modelId="{CD94E3F8-B805-475C-99F2-E435F85F48EB}" type="presParOf" srcId="{B4A4F56F-4380-4105-BA79-E877C045F2B1}" destId="{260262D5-4438-4671-81D3-3EA3321D60D2}" srcOrd="12" destOrd="0" presId="urn:microsoft.com/office/officeart/2005/8/layout/hProcess11"/>
    <dgm:cxn modelId="{C2428116-DBDB-4B50-9A05-789CEB3025B2}" type="presParOf" srcId="{260262D5-4438-4671-81D3-3EA3321D60D2}" destId="{362C97C3-0234-4D1E-B37B-5D06F6D3267D}" srcOrd="0" destOrd="0" presId="urn:microsoft.com/office/officeart/2005/8/layout/hProcess11"/>
    <dgm:cxn modelId="{F66BAB61-73EB-4FBD-A37F-220C4428E665}" type="presParOf" srcId="{260262D5-4438-4671-81D3-3EA3321D60D2}" destId="{0EB51C17-CDA4-4A58-AA17-D85CCDAD5885}" srcOrd="1" destOrd="0" presId="urn:microsoft.com/office/officeart/2005/8/layout/hProcess11"/>
    <dgm:cxn modelId="{414E35E9-81E8-48C4-910F-BD5A41FE0041}" type="presParOf" srcId="{260262D5-4438-4671-81D3-3EA3321D60D2}" destId="{D11227EF-D219-4BA1-8C2F-2CE0B36A74CC}" srcOrd="2" destOrd="0" presId="urn:microsoft.com/office/officeart/2005/8/layout/hProcess11"/>
    <dgm:cxn modelId="{83A41575-06E1-4834-8D07-98244E1DAD73}" type="presParOf" srcId="{B4A4F56F-4380-4105-BA79-E877C045F2B1}" destId="{8B383427-7B6A-4293-AD23-03D13521B3A7}" srcOrd="13" destOrd="0" presId="urn:microsoft.com/office/officeart/2005/8/layout/hProcess11"/>
    <dgm:cxn modelId="{64408FBB-2566-4FA2-B526-B78B210255F2}" type="presParOf" srcId="{B4A4F56F-4380-4105-BA79-E877C045F2B1}" destId="{619D7367-5CCD-43F2-BCD9-E13DC24C3299}" srcOrd="14" destOrd="0" presId="urn:microsoft.com/office/officeart/2005/8/layout/hProcess11"/>
    <dgm:cxn modelId="{58645C80-EBA5-4A28-8F15-5CF3680673F3}" type="presParOf" srcId="{619D7367-5CCD-43F2-BCD9-E13DC24C3299}" destId="{19FFA579-7D73-485D-A873-2634B0887FA5}" srcOrd="0" destOrd="0" presId="urn:microsoft.com/office/officeart/2005/8/layout/hProcess11"/>
    <dgm:cxn modelId="{A9B1E8AE-3981-4EC5-948E-571A4279CF6B}" type="presParOf" srcId="{619D7367-5CCD-43F2-BCD9-E13DC24C3299}" destId="{F11B5DDA-727D-4165-9B3F-AC21892FCDDB}" srcOrd="1" destOrd="0" presId="urn:microsoft.com/office/officeart/2005/8/layout/hProcess11"/>
    <dgm:cxn modelId="{33E0178C-4ADA-4174-A962-0DF7D51C5537}" type="presParOf" srcId="{619D7367-5CCD-43F2-BCD9-E13DC24C3299}" destId="{C6B295E6-B8CC-4921-8194-89FB0C9BD79B}" srcOrd="2" destOrd="0" presId="urn:microsoft.com/office/officeart/2005/8/layout/hProcess11"/>
    <dgm:cxn modelId="{7B89B3B1-2D74-41A7-9FF2-BB7E9B2B3AD2}" type="presParOf" srcId="{B4A4F56F-4380-4105-BA79-E877C045F2B1}" destId="{D996EB3C-A63A-4974-A771-63C42FBD0F84}" srcOrd="15" destOrd="0" presId="urn:microsoft.com/office/officeart/2005/8/layout/hProcess11"/>
    <dgm:cxn modelId="{9B87D030-A89E-4332-9663-79AA364D0C0E}" type="presParOf" srcId="{B4A4F56F-4380-4105-BA79-E877C045F2B1}" destId="{3A003B76-B1F7-4145-951D-62E743EBF297}" srcOrd="16" destOrd="0" presId="urn:microsoft.com/office/officeart/2005/8/layout/hProcess11"/>
    <dgm:cxn modelId="{87DFFA51-B62C-4B43-8135-B64CC2E7EEA6}" type="presParOf" srcId="{3A003B76-B1F7-4145-951D-62E743EBF297}" destId="{90B46247-6E38-4138-94C5-D1B9148665B7}" srcOrd="0" destOrd="0" presId="urn:microsoft.com/office/officeart/2005/8/layout/hProcess11"/>
    <dgm:cxn modelId="{83FDC19A-4B0C-4F0C-AC1A-5240A2D7F166}" type="presParOf" srcId="{3A003B76-B1F7-4145-951D-62E743EBF297}" destId="{3AA0D889-7EE7-4815-A4D4-E4E58BB00CC1}" srcOrd="1" destOrd="0" presId="urn:microsoft.com/office/officeart/2005/8/layout/hProcess11"/>
    <dgm:cxn modelId="{DFD1DA8E-970B-4F3D-95FE-7EA6D21DAFD6}" type="presParOf" srcId="{3A003B76-B1F7-4145-951D-62E743EBF297}" destId="{B8B7C478-9796-45E3-8202-E9D52C26760B}" srcOrd="2" destOrd="0" presId="urn:microsoft.com/office/officeart/2005/8/layout/hProcess11"/>
    <dgm:cxn modelId="{E54A0742-DD80-4226-825C-0DAB473E3C96}" type="presParOf" srcId="{B4A4F56F-4380-4105-BA79-E877C045F2B1}" destId="{DC457BA7-96B8-4B46-B304-F803D1BCDEFB}" srcOrd="17" destOrd="0" presId="urn:microsoft.com/office/officeart/2005/8/layout/hProcess11"/>
    <dgm:cxn modelId="{04909641-85AF-452F-AEA7-53A299661BFA}" type="presParOf" srcId="{B4A4F56F-4380-4105-BA79-E877C045F2B1}" destId="{0C1FAEBD-D6C9-488E-B8A8-2206399CF48D}" srcOrd="18" destOrd="0" presId="urn:microsoft.com/office/officeart/2005/8/layout/hProcess11"/>
    <dgm:cxn modelId="{931656D1-16FB-4FFC-AB78-B9345887CF86}" type="presParOf" srcId="{0C1FAEBD-D6C9-488E-B8A8-2206399CF48D}" destId="{CECA4B48-DE23-41B2-AD4A-4645C9A23FCC}" srcOrd="0" destOrd="0" presId="urn:microsoft.com/office/officeart/2005/8/layout/hProcess11"/>
    <dgm:cxn modelId="{F0E4EAF2-8F6A-481D-AACC-8BB9ED7A5D39}" type="presParOf" srcId="{0C1FAEBD-D6C9-488E-B8A8-2206399CF48D}" destId="{C88CD08C-D0E6-43F0-ADB4-192A14567CBF}" srcOrd="1" destOrd="0" presId="urn:microsoft.com/office/officeart/2005/8/layout/hProcess11"/>
    <dgm:cxn modelId="{7F87CAC4-08CB-4C0D-9BC3-91C59A2A113A}" type="presParOf" srcId="{0C1FAEBD-D6C9-488E-B8A8-2206399CF48D}" destId="{E95B8559-3F00-4A26-A74F-78CD5E5E9C87}" srcOrd="2" destOrd="0" presId="urn:microsoft.com/office/officeart/2005/8/layout/hProcess11"/>
    <dgm:cxn modelId="{6331EA6C-F880-4E7A-80A3-8122D1C9BAF7}" type="presParOf" srcId="{B4A4F56F-4380-4105-BA79-E877C045F2B1}" destId="{3D6B4EB1-2F66-4B65-9E41-45CB5B570580}" srcOrd="19" destOrd="0" presId="urn:microsoft.com/office/officeart/2005/8/layout/hProcess11"/>
    <dgm:cxn modelId="{9FC5444F-75CA-472E-B5A8-419CE6A5EF54}" type="presParOf" srcId="{B4A4F56F-4380-4105-BA79-E877C045F2B1}" destId="{4A86AAB5-DBA4-41E3-AFE1-0587F52E1434}" srcOrd="20" destOrd="0" presId="urn:microsoft.com/office/officeart/2005/8/layout/hProcess11"/>
    <dgm:cxn modelId="{62424633-ABFE-4326-A99A-B8703A414C1A}" type="presParOf" srcId="{4A86AAB5-DBA4-41E3-AFE1-0587F52E1434}" destId="{1F847F31-7CBC-4DC9-B522-2F0FBD6CCD54}" srcOrd="0" destOrd="0" presId="urn:microsoft.com/office/officeart/2005/8/layout/hProcess11"/>
    <dgm:cxn modelId="{18F98430-7BFE-4F99-ACAF-D5A78FBEB1E3}" type="presParOf" srcId="{4A86AAB5-DBA4-41E3-AFE1-0587F52E1434}" destId="{67A5F89A-C61D-4E81-AD66-2399FF0D07C2}" srcOrd="1" destOrd="0" presId="urn:microsoft.com/office/officeart/2005/8/layout/hProcess11"/>
    <dgm:cxn modelId="{66BBB3CB-652A-4172-80B8-CC0CC94B250B}" type="presParOf" srcId="{4A86AAB5-DBA4-41E3-AFE1-0587F52E1434}" destId="{DB686DD6-32C3-46FB-9AE6-B207A15EA9EF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7BD6040-1BD1-4D8D-B10F-12A795F5728F}">
      <dgm:prSet phldrT="[Text]"/>
      <dgm:spPr/>
      <dgm:t>
        <a:bodyPr/>
        <a:lstStyle/>
        <a:p>
          <a:r>
            <a:rPr lang="en-US" dirty="0"/>
            <a:t>19</a:t>
          </a:r>
        </a:p>
      </dgm:t>
    </dgm:pt>
    <dgm:pt modelId="{8F7D59C5-41CC-4313-A8FD-FB52F65FB3E5}" type="parTrans" cxnId="{86EB7E16-2B20-4A43-9C3B-A6A09F3F07F8}">
      <dgm:prSet/>
      <dgm:spPr/>
      <dgm:t>
        <a:bodyPr/>
        <a:lstStyle/>
        <a:p>
          <a:endParaRPr lang="en-US"/>
        </a:p>
      </dgm:t>
    </dgm:pt>
    <dgm:pt modelId="{E5CEA15F-AE8C-4C9C-80EC-997AA27EDE8C}" type="sibTrans" cxnId="{86EB7E16-2B20-4A43-9C3B-A6A09F3F07F8}">
      <dgm:prSet/>
      <dgm:spPr/>
      <dgm:t>
        <a:bodyPr/>
        <a:lstStyle/>
        <a:p>
          <a:endParaRPr lang="en-US"/>
        </a:p>
      </dgm:t>
    </dgm:pt>
    <dgm:pt modelId="{BC860C37-7E3A-44B9-853D-C1E6386397E4}">
      <dgm:prSet phldrT="[Text]"/>
      <dgm:spPr/>
      <dgm:t>
        <a:bodyPr/>
        <a:lstStyle/>
        <a:p>
          <a:r>
            <a:rPr lang="en-US" dirty="0"/>
            <a:t>Within 25mi. of the Institutions</a:t>
          </a:r>
        </a:p>
      </dgm:t>
    </dgm:pt>
    <dgm:pt modelId="{6E7ADA6C-796B-40F2-AA68-27228CD3F7F1}" type="parTrans" cxnId="{30E87B4C-0AE2-4477-82DE-AA23EFE381F4}">
      <dgm:prSet/>
      <dgm:spPr/>
      <dgm:t>
        <a:bodyPr/>
        <a:lstStyle/>
        <a:p>
          <a:endParaRPr lang="en-US"/>
        </a:p>
      </dgm:t>
    </dgm:pt>
    <dgm:pt modelId="{EE9709C0-8386-4ADD-8CC0-2E0B6CE8A548}" type="sibTrans" cxnId="{30E87B4C-0AE2-4477-82DE-AA23EFE381F4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C718EE75-1478-4991-9EEB-009A5E18A21D}" type="pres">
      <dgm:prSet presAssocID="{57BD6040-1BD1-4D8D-B10F-12A795F5728F}" presName="thickLine" presStyleLbl="alignNode1" presStyleIdx="0" presStyleCnt="1"/>
      <dgm:spPr/>
    </dgm:pt>
    <dgm:pt modelId="{EC00DE25-8DB4-4E50-92CE-EC615A7558E5}" type="pres">
      <dgm:prSet presAssocID="{57BD6040-1BD1-4D8D-B10F-12A795F5728F}" presName="horz1" presStyleCnt="0"/>
      <dgm:spPr/>
    </dgm:pt>
    <dgm:pt modelId="{BBDA7213-3C73-477C-8D5D-2AA260B03BE3}" type="pres">
      <dgm:prSet presAssocID="{57BD6040-1BD1-4D8D-B10F-12A795F5728F}" presName="tx1" presStyleLbl="revTx" presStyleIdx="0" presStyleCnt="2" custScaleX="343347"/>
      <dgm:spPr/>
    </dgm:pt>
    <dgm:pt modelId="{F5AFE28E-CF68-47BA-B3BB-84B6D3189CED}" type="pres">
      <dgm:prSet presAssocID="{57BD6040-1BD1-4D8D-B10F-12A795F5728F}" presName="vert1" presStyleCnt="0"/>
      <dgm:spPr/>
    </dgm:pt>
    <dgm:pt modelId="{E5DFDA19-4E45-44AD-9A64-94880F5EE2FE}" type="pres">
      <dgm:prSet presAssocID="{BC860C37-7E3A-44B9-853D-C1E6386397E4}" presName="vertSpace2a" presStyleCnt="0"/>
      <dgm:spPr/>
    </dgm:pt>
    <dgm:pt modelId="{23EB1C7B-A421-4714-BC0A-BBFD5840EF88}" type="pres">
      <dgm:prSet presAssocID="{BC860C37-7E3A-44B9-853D-C1E6386397E4}" presName="horz2" presStyleCnt="0"/>
      <dgm:spPr/>
    </dgm:pt>
    <dgm:pt modelId="{CA53F3DA-0021-498C-A381-9309F4FB933E}" type="pres">
      <dgm:prSet presAssocID="{BC860C37-7E3A-44B9-853D-C1E6386397E4}" presName="horzSpace2" presStyleCnt="0"/>
      <dgm:spPr/>
    </dgm:pt>
    <dgm:pt modelId="{A8A313D5-53B4-49CC-A8BE-09998975C7D4}" type="pres">
      <dgm:prSet presAssocID="{BC860C37-7E3A-44B9-853D-C1E6386397E4}" presName="tx2" presStyleLbl="revTx" presStyleIdx="1" presStyleCnt="2"/>
      <dgm:spPr/>
    </dgm:pt>
    <dgm:pt modelId="{E7B73AE3-A487-4AE3-A662-A39B07418543}" type="pres">
      <dgm:prSet presAssocID="{BC860C37-7E3A-44B9-853D-C1E6386397E4}" presName="vert2" presStyleCnt="0"/>
      <dgm:spPr/>
    </dgm:pt>
    <dgm:pt modelId="{F229A494-A3CC-4A87-8BC1-8FF742C69132}" type="pres">
      <dgm:prSet presAssocID="{BC860C37-7E3A-44B9-853D-C1E6386397E4}" presName="thinLine2b" presStyleLbl="callout" presStyleIdx="0" presStyleCnt="1"/>
      <dgm:spPr/>
    </dgm:pt>
    <dgm:pt modelId="{BF42B07A-419F-4163-98C0-8593991C90C8}" type="pres">
      <dgm:prSet presAssocID="{BC860C37-7E3A-44B9-853D-C1E6386397E4}" presName="vertSpace2b" presStyleCnt="0"/>
      <dgm:spPr/>
    </dgm:pt>
  </dgm:ptLst>
  <dgm:cxnLst>
    <dgm:cxn modelId="{E7C8F009-63FE-4848-9776-0FADE9305758}" type="presOf" srcId="{2E68841C-346D-4757-A3EB-E5D03E020D9E}" destId="{99F882D3-EFA5-47B7-BBA8-4EF6E31E27F9}" srcOrd="0" destOrd="0" presId="urn:microsoft.com/office/officeart/2008/layout/LinedList"/>
    <dgm:cxn modelId="{86EB7E16-2B20-4A43-9C3B-A6A09F3F07F8}" srcId="{2E68841C-346D-4757-A3EB-E5D03E020D9E}" destId="{57BD6040-1BD1-4D8D-B10F-12A795F5728F}" srcOrd="0" destOrd="0" parTransId="{8F7D59C5-41CC-4313-A8FD-FB52F65FB3E5}" sibTransId="{E5CEA15F-AE8C-4C9C-80EC-997AA27EDE8C}"/>
    <dgm:cxn modelId="{16C80867-8D87-476F-B4B2-B8B973BADF5C}" type="presOf" srcId="{57BD6040-1BD1-4D8D-B10F-12A795F5728F}" destId="{BBDA7213-3C73-477C-8D5D-2AA260B03BE3}" srcOrd="0" destOrd="0" presId="urn:microsoft.com/office/officeart/2008/layout/LinedList"/>
    <dgm:cxn modelId="{30E87B4C-0AE2-4477-82DE-AA23EFE381F4}" srcId="{57BD6040-1BD1-4D8D-B10F-12A795F5728F}" destId="{BC860C37-7E3A-44B9-853D-C1E6386397E4}" srcOrd="0" destOrd="0" parTransId="{6E7ADA6C-796B-40F2-AA68-27228CD3F7F1}" sibTransId="{EE9709C0-8386-4ADD-8CC0-2E0B6CE8A548}"/>
    <dgm:cxn modelId="{026D437D-1DD5-419D-BB10-12476DE6570E}" type="presOf" srcId="{BC860C37-7E3A-44B9-853D-C1E6386397E4}" destId="{A8A313D5-53B4-49CC-A8BE-09998975C7D4}" srcOrd="0" destOrd="0" presId="urn:microsoft.com/office/officeart/2008/layout/LinedList"/>
    <dgm:cxn modelId="{5AF575B0-FDE9-4951-AB7D-6F54FAF10D5D}" type="presParOf" srcId="{99F882D3-EFA5-47B7-BBA8-4EF6E31E27F9}" destId="{C718EE75-1478-4991-9EEB-009A5E18A21D}" srcOrd="0" destOrd="0" presId="urn:microsoft.com/office/officeart/2008/layout/LinedList"/>
    <dgm:cxn modelId="{8AA3C58A-7759-45FE-8B65-E78F1FEAC397}" type="presParOf" srcId="{99F882D3-EFA5-47B7-BBA8-4EF6E31E27F9}" destId="{EC00DE25-8DB4-4E50-92CE-EC615A7558E5}" srcOrd="1" destOrd="0" presId="urn:microsoft.com/office/officeart/2008/layout/LinedList"/>
    <dgm:cxn modelId="{68D965ED-6FB0-495F-A0D6-7DE012FD827D}" type="presParOf" srcId="{EC00DE25-8DB4-4E50-92CE-EC615A7558E5}" destId="{BBDA7213-3C73-477C-8D5D-2AA260B03BE3}" srcOrd="0" destOrd="0" presId="urn:microsoft.com/office/officeart/2008/layout/LinedList"/>
    <dgm:cxn modelId="{44DA6F6B-FFA5-4ED4-B2BD-9B0DE96A0387}" type="presParOf" srcId="{EC00DE25-8DB4-4E50-92CE-EC615A7558E5}" destId="{F5AFE28E-CF68-47BA-B3BB-84B6D3189CED}" srcOrd="1" destOrd="0" presId="urn:microsoft.com/office/officeart/2008/layout/LinedList"/>
    <dgm:cxn modelId="{BC7DE927-6F0E-47D2-A6E0-59AF4482B8B9}" type="presParOf" srcId="{F5AFE28E-CF68-47BA-B3BB-84B6D3189CED}" destId="{E5DFDA19-4E45-44AD-9A64-94880F5EE2FE}" srcOrd="0" destOrd="0" presId="urn:microsoft.com/office/officeart/2008/layout/LinedList"/>
    <dgm:cxn modelId="{4798305B-628D-4DD8-9E4C-DEE90381509A}" type="presParOf" srcId="{F5AFE28E-CF68-47BA-B3BB-84B6D3189CED}" destId="{23EB1C7B-A421-4714-BC0A-BBFD5840EF88}" srcOrd="1" destOrd="0" presId="urn:microsoft.com/office/officeart/2008/layout/LinedList"/>
    <dgm:cxn modelId="{FBDBF1E6-8177-4DCA-B3A1-A7AB8D09C018}" type="presParOf" srcId="{23EB1C7B-A421-4714-BC0A-BBFD5840EF88}" destId="{CA53F3DA-0021-498C-A381-9309F4FB933E}" srcOrd="0" destOrd="0" presId="urn:microsoft.com/office/officeart/2008/layout/LinedList"/>
    <dgm:cxn modelId="{328B2D88-9178-4803-8BEA-697A6DCDC14D}" type="presParOf" srcId="{23EB1C7B-A421-4714-BC0A-BBFD5840EF88}" destId="{A8A313D5-53B4-49CC-A8BE-09998975C7D4}" srcOrd="1" destOrd="0" presId="urn:microsoft.com/office/officeart/2008/layout/LinedList"/>
    <dgm:cxn modelId="{39E6D750-397B-4D0E-B3A7-105C1F48747B}" type="presParOf" srcId="{23EB1C7B-A421-4714-BC0A-BBFD5840EF88}" destId="{E7B73AE3-A487-4AE3-A662-A39B07418543}" srcOrd="2" destOrd="0" presId="urn:microsoft.com/office/officeart/2008/layout/LinedList"/>
    <dgm:cxn modelId="{9EEC4577-F11C-410D-89B3-EDC859E57FCB}" type="presParOf" srcId="{F5AFE28E-CF68-47BA-B3BB-84B6D3189CED}" destId="{F229A494-A3CC-4A87-8BC1-8FF742C69132}" srcOrd="2" destOrd="0" presId="urn:microsoft.com/office/officeart/2008/layout/LinedList"/>
    <dgm:cxn modelId="{97179EE3-C79D-4744-ABD7-DE6AE7412CBA}" type="presParOf" srcId="{F5AFE28E-CF68-47BA-B3BB-84B6D3189CED}" destId="{BF42B07A-419F-4163-98C0-8593991C90C8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AB39ECB-DF4B-4D53-9CFC-0DBDBEDDD2A1}" type="doc">
      <dgm:prSet loTypeId="urn:microsoft.com/office/officeart/2008/layout/PictureStrips" loCatId="picture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1304E81C-F51F-4E3B-9391-4436CE3D9F0A}">
      <dgm:prSet/>
      <dgm:spPr/>
      <dgm:t>
        <a:bodyPr/>
        <a:lstStyle/>
        <a:p>
          <a:r>
            <a:rPr lang="en-US" b="0" i="0" dirty="0"/>
            <a:t>NASFAA.org states, “During the 2021-22 award year, Pell Grants ranged from $650 to $6,495”.</a:t>
          </a:r>
          <a:endParaRPr lang="en-US" dirty="0"/>
        </a:p>
      </dgm:t>
    </dgm:pt>
    <dgm:pt modelId="{DB15EDEB-DB17-4F2C-91C8-147A6230FFC0}" type="parTrans" cxnId="{8081EDAC-91FC-43FA-A11F-432294A95CFC}">
      <dgm:prSet/>
      <dgm:spPr/>
      <dgm:t>
        <a:bodyPr/>
        <a:lstStyle/>
        <a:p>
          <a:endParaRPr lang="en-US"/>
        </a:p>
      </dgm:t>
    </dgm:pt>
    <dgm:pt modelId="{74A285E5-3C45-403D-8878-652303C07A12}" type="sibTrans" cxnId="{8081EDAC-91FC-43FA-A11F-432294A95CFC}">
      <dgm:prSet/>
      <dgm:spPr/>
      <dgm:t>
        <a:bodyPr/>
        <a:lstStyle/>
        <a:p>
          <a:endParaRPr lang="en-US"/>
        </a:p>
      </dgm:t>
    </dgm:pt>
    <dgm:pt modelId="{F095A3AC-521D-4148-930D-50FC8D845F48}" type="pres">
      <dgm:prSet presAssocID="{BAB39ECB-DF4B-4D53-9CFC-0DBDBEDDD2A1}" presName="Name0" presStyleCnt="0">
        <dgm:presLayoutVars>
          <dgm:dir/>
          <dgm:resizeHandles val="exact"/>
        </dgm:presLayoutVars>
      </dgm:prSet>
      <dgm:spPr/>
    </dgm:pt>
    <dgm:pt modelId="{636AAA26-02CD-4633-B733-B14F229C751D}" type="pres">
      <dgm:prSet presAssocID="{1304E81C-F51F-4E3B-9391-4436CE3D9F0A}" presName="composite" presStyleCnt="0"/>
      <dgm:spPr/>
    </dgm:pt>
    <dgm:pt modelId="{B52C7DD4-4358-4E2D-94FB-DBDDEE52FE09}" type="pres">
      <dgm:prSet presAssocID="{1304E81C-F51F-4E3B-9391-4436CE3D9F0A}" presName="rect1" presStyleLbl="trAlignAcc1" presStyleIdx="0" presStyleCnt="1">
        <dgm:presLayoutVars>
          <dgm:bulletEnabled val="1"/>
        </dgm:presLayoutVars>
      </dgm:prSet>
      <dgm:spPr/>
    </dgm:pt>
    <dgm:pt modelId="{3DAA4E72-80B2-46EC-8B16-BE4BB431A563}" type="pres">
      <dgm:prSet presAssocID="{1304E81C-F51F-4E3B-9391-4436CE3D9F0A}" presName="rect2" presStyleLbl="f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Dollar with solid fill"/>
        </a:ext>
      </dgm:extLst>
    </dgm:pt>
  </dgm:ptLst>
  <dgm:cxnLst>
    <dgm:cxn modelId="{14040E81-0874-47A7-A3EC-72D5535C33C0}" type="presOf" srcId="{BAB39ECB-DF4B-4D53-9CFC-0DBDBEDDD2A1}" destId="{F095A3AC-521D-4148-930D-50FC8D845F48}" srcOrd="0" destOrd="0" presId="urn:microsoft.com/office/officeart/2008/layout/PictureStrips"/>
    <dgm:cxn modelId="{8988A693-36CC-4B05-9B98-EDE070007CEE}" type="presOf" srcId="{1304E81C-F51F-4E3B-9391-4436CE3D9F0A}" destId="{B52C7DD4-4358-4E2D-94FB-DBDDEE52FE09}" srcOrd="0" destOrd="0" presId="urn:microsoft.com/office/officeart/2008/layout/PictureStrips"/>
    <dgm:cxn modelId="{8081EDAC-91FC-43FA-A11F-432294A95CFC}" srcId="{BAB39ECB-DF4B-4D53-9CFC-0DBDBEDDD2A1}" destId="{1304E81C-F51F-4E3B-9391-4436CE3D9F0A}" srcOrd="0" destOrd="0" parTransId="{DB15EDEB-DB17-4F2C-91C8-147A6230FFC0}" sibTransId="{74A285E5-3C45-403D-8878-652303C07A12}"/>
    <dgm:cxn modelId="{C9A83393-7566-42A6-AEAE-154158DFA848}" type="presParOf" srcId="{F095A3AC-521D-4148-930D-50FC8D845F48}" destId="{636AAA26-02CD-4633-B733-B14F229C751D}" srcOrd="0" destOrd="0" presId="urn:microsoft.com/office/officeart/2008/layout/PictureStrips"/>
    <dgm:cxn modelId="{9B1D5D6D-77AE-4C52-B859-57773DC883A7}" type="presParOf" srcId="{636AAA26-02CD-4633-B733-B14F229C751D}" destId="{B52C7DD4-4358-4E2D-94FB-DBDDEE52FE09}" srcOrd="0" destOrd="0" presId="urn:microsoft.com/office/officeart/2008/layout/PictureStrips"/>
    <dgm:cxn modelId="{DB3AB36E-51EF-45D0-98EB-D6C733833AAE}" type="presParOf" srcId="{636AAA26-02CD-4633-B733-B14F229C751D}" destId="{3DAA4E72-80B2-46EC-8B16-BE4BB431A563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09CE896-0518-44D5-BEE3-A67741E4E33A}">
      <dgm:prSet phldrT="[Text]"/>
      <dgm:spPr/>
      <dgm:t>
        <a:bodyPr/>
        <a:lstStyle/>
        <a:p>
          <a:r>
            <a:rPr lang="en-US" dirty="0"/>
            <a:t>Most Popular Majors</a:t>
          </a:r>
        </a:p>
      </dgm:t>
    </dgm:pt>
    <dgm:pt modelId="{324076E8-29BC-4004-AD5B-4B854BBF8824}" type="parTrans" cxnId="{9D1AA1E6-A35F-40D1-98A6-4A4F1C75DF05}">
      <dgm:prSet/>
      <dgm:spPr/>
      <dgm:t>
        <a:bodyPr/>
        <a:lstStyle/>
        <a:p>
          <a:endParaRPr lang="en-US"/>
        </a:p>
      </dgm:t>
    </dgm:pt>
    <dgm:pt modelId="{F4BCECE8-5676-43D0-AB8D-597BF03706F9}" type="sibTrans" cxnId="{9D1AA1E6-A35F-40D1-98A6-4A4F1C75DF05}">
      <dgm:prSet/>
      <dgm:spPr/>
      <dgm:t>
        <a:bodyPr/>
        <a:lstStyle/>
        <a:p>
          <a:endParaRPr lang="en-US"/>
        </a:p>
      </dgm:t>
    </dgm:pt>
    <dgm:pt modelId="{55640610-E22B-4B3B-8CAE-8B688D7E0B2A}">
      <dgm:prSet phldrT="[Text]"/>
      <dgm:spPr/>
      <dgm:t>
        <a:bodyPr/>
        <a:lstStyle/>
        <a:p>
          <a:r>
            <a:rPr lang="en-US" dirty="0"/>
            <a:t>Business/Financial/Management</a:t>
          </a:r>
        </a:p>
      </dgm:t>
    </dgm:pt>
    <dgm:pt modelId="{0B345555-83A8-4187-ABC3-2E88544F40D1}" type="parTrans" cxnId="{A3806364-16FF-4973-B51D-6ED328C45BA0}">
      <dgm:prSet/>
      <dgm:spPr/>
      <dgm:t>
        <a:bodyPr/>
        <a:lstStyle/>
        <a:p>
          <a:endParaRPr lang="en-US"/>
        </a:p>
      </dgm:t>
    </dgm:pt>
    <dgm:pt modelId="{5EAE0E25-407C-4B92-8AC6-8A333D69482D}" type="sibTrans" cxnId="{A3806364-16FF-4973-B51D-6ED328C45BA0}">
      <dgm:prSet/>
      <dgm:spPr/>
      <dgm:t>
        <a:bodyPr/>
        <a:lstStyle/>
        <a:p>
          <a:endParaRPr lang="en-US"/>
        </a:p>
      </dgm:t>
    </dgm:pt>
    <dgm:pt modelId="{9CD451D4-E878-482F-9510-22BE0BB7C5B2}">
      <dgm:prSet phldrT="[Text]"/>
      <dgm:spPr/>
      <dgm:t>
        <a:bodyPr/>
        <a:lstStyle/>
        <a:p>
          <a:r>
            <a:rPr lang="en-US" dirty="0"/>
            <a:t>Healthcare Practitioners/Support Staff</a:t>
          </a:r>
        </a:p>
      </dgm:t>
    </dgm:pt>
    <dgm:pt modelId="{7ADE6AE1-38E9-4BD2-B80A-695D59B4ACA8}" type="parTrans" cxnId="{1EC91720-8551-4ED2-8829-114F6C78C1CC}">
      <dgm:prSet/>
      <dgm:spPr/>
      <dgm:t>
        <a:bodyPr/>
        <a:lstStyle/>
        <a:p>
          <a:endParaRPr lang="en-US"/>
        </a:p>
      </dgm:t>
    </dgm:pt>
    <dgm:pt modelId="{48EE1381-88E6-40D3-A8A1-73B59E40E0D0}" type="sibTrans" cxnId="{1EC91720-8551-4ED2-8829-114F6C78C1CC}">
      <dgm:prSet/>
      <dgm:spPr/>
      <dgm:t>
        <a:bodyPr/>
        <a:lstStyle/>
        <a:p>
          <a:endParaRPr lang="en-US"/>
        </a:p>
      </dgm:t>
    </dgm:pt>
    <dgm:pt modelId="{13602110-5DA2-4CD2-86F5-E868F82CFE8D}">
      <dgm:prSet phldrT="[Text]"/>
      <dgm:spPr/>
      <dgm:t>
        <a:bodyPr/>
        <a:lstStyle/>
        <a:p>
          <a:r>
            <a:rPr lang="en-US" dirty="0"/>
            <a:t>Educational Instruction/Librarian</a:t>
          </a:r>
        </a:p>
      </dgm:t>
    </dgm:pt>
    <dgm:pt modelId="{8957A692-2D8F-41BB-87D4-D73625FE4F0D}" type="parTrans" cxnId="{5E9FF1DE-04B4-4343-B437-0FEB61E84D87}">
      <dgm:prSet/>
      <dgm:spPr/>
      <dgm:t>
        <a:bodyPr/>
        <a:lstStyle/>
        <a:p>
          <a:endParaRPr lang="en-US"/>
        </a:p>
      </dgm:t>
    </dgm:pt>
    <dgm:pt modelId="{28FC321E-6A3A-4A1D-89F4-291B64DBB359}" type="sibTrans" cxnId="{5E9FF1DE-04B4-4343-B437-0FEB61E84D87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E624DAD8-905A-4EDF-9D90-CCDC4B40A904}" type="pres">
      <dgm:prSet presAssocID="{409CE896-0518-44D5-BEE3-A67741E4E33A}" presName="thickLine" presStyleLbl="alignNode1" presStyleIdx="0" presStyleCnt="1"/>
      <dgm:spPr/>
    </dgm:pt>
    <dgm:pt modelId="{06A3D711-1A5F-4F8E-A2BE-24ACABCBB1F4}" type="pres">
      <dgm:prSet presAssocID="{409CE896-0518-44D5-BEE3-A67741E4E33A}" presName="horz1" presStyleCnt="0"/>
      <dgm:spPr/>
    </dgm:pt>
    <dgm:pt modelId="{A6502E21-D020-4FD9-8396-C181B4245F9A}" type="pres">
      <dgm:prSet presAssocID="{409CE896-0518-44D5-BEE3-A67741E4E33A}" presName="tx1" presStyleLbl="revTx" presStyleIdx="0" presStyleCnt="4"/>
      <dgm:spPr/>
    </dgm:pt>
    <dgm:pt modelId="{5473FE87-F20C-48D1-8DB2-88BF9DB0CEC9}" type="pres">
      <dgm:prSet presAssocID="{409CE896-0518-44D5-BEE3-A67741E4E33A}" presName="vert1" presStyleCnt="0"/>
      <dgm:spPr/>
    </dgm:pt>
    <dgm:pt modelId="{495B2EE0-2EE2-43D9-9CF9-44196F210C23}" type="pres">
      <dgm:prSet presAssocID="{55640610-E22B-4B3B-8CAE-8B688D7E0B2A}" presName="vertSpace2a" presStyleCnt="0"/>
      <dgm:spPr/>
    </dgm:pt>
    <dgm:pt modelId="{9273F7D0-94A6-4A16-AAD8-9DF1FEC79B7E}" type="pres">
      <dgm:prSet presAssocID="{55640610-E22B-4B3B-8CAE-8B688D7E0B2A}" presName="horz2" presStyleCnt="0"/>
      <dgm:spPr/>
    </dgm:pt>
    <dgm:pt modelId="{F982B795-D000-4530-BA53-AF95B355674D}" type="pres">
      <dgm:prSet presAssocID="{55640610-E22B-4B3B-8CAE-8B688D7E0B2A}" presName="horzSpace2" presStyleCnt="0"/>
      <dgm:spPr/>
    </dgm:pt>
    <dgm:pt modelId="{72E0E73E-3D1E-43CC-AC37-96DF7A9CA357}" type="pres">
      <dgm:prSet presAssocID="{55640610-E22B-4B3B-8CAE-8B688D7E0B2A}" presName="tx2" presStyleLbl="revTx" presStyleIdx="1" presStyleCnt="4"/>
      <dgm:spPr/>
    </dgm:pt>
    <dgm:pt modelId="{5FA7B63C-17E4-46D7-B1BB-1F7A51F07612}" type="pres">
      <dgm:prSet presAssocID="{55640610-E22B-4B3B-8CAE-8B688D7E0B2A}" presName="vert2" presStyleCnt="0"/>
      <dgm:spPr/>
    </dgm:pt>
    <dgm:pt modelId="{9B678249-C16A-4C6A-BF64-089E464D9BD7}" type="pres">
      <dgm:prSet presAssocID="{55640610-E22B-4B3B-8CAE-8B688D7E0B2A}" presName="thinLine2b" presStyleLbl="callout" presStyleIdx="0" presStyleCnt="3"/>
      <dgm:spPr/>
    </dgm:pt>
    <dgm:pt modelId="{5B640F99-0246-4AB7-8ADD-D704D06A1DAC}" type="pres">
      <dgm:prSet presAssocID="{55640610-E22B-4B3B-8CAE-8B688D7E0B2A}" presName="vertSpace2b" presStyleCnt="0"/>
      <dgm:spPr/>
    </dgm:pt>
    <dgm:pt modelId="{1967B19C-E2E7-450E-AF6A-260B7BA041E0}" type="pres">
      <dgm:prSet presAssocID="{9CD451D4-E878-482F-9510-22BE0BB7C5B2}" presName="horz2" presStyleCnt="0"/>
      <dgm:spPr/>
    </dgm:pt>
    <dgm:pt modelId="{96853E9E-448B-48AA-8E35-EFF0A8EB43E0}" type="pres">
      <dgm:prSet presAssocID="{9CD451D4-E878-482F-9510-22BE0BB7C5B2}" presName="horzSpace2" presStyleCnt="0"/>
      <dgm:spPr/>
    </dgm:pt>
    <dgm:pt modelId="{6763324C-027C-40B5-9E70-89D31A7F48C0}" type="pres">
      <dgm:prSet presAssocID="{9CD451D4-E878-482F-9510-22BE0BB7C5B2}" presName="tx2" presStyleLbl="revTx" presStyleIdx="2" presStyleCnt="4"/>
      <dgm:spPr/>
    </dgm:pt>
    <dgm:pt modelId="{E70FBC2D-FADB-4FA8-B7C9-8F896BB03EA5}" type="pres">
      <dgm:prSet presAssocID="{9CD451D4-E878-482F-9510-22BE0BB7C5B2}" presName="vert2" presStyleCnt="0"/>
      <dgm:spPr/>
    </dgm:pt>
    <dgm:pt modelId="{B1C0B95E-4818-4200-A438-09A18CB18AE5}" type="pres">
      <dgm:prSet presAssocID="{9CD451D4-E878-482F-9510-22BE0BB7C5B2}" presName="thinLine2b" presStyleLbl="callout" presStyleIdx="1" presStyleCnt="3"/>
      <dgm:spPr/>
    </dgm:pt>
    <dgm:pt modelId="{5605D899-348E-4664-87B3-AB8DA0ACC8D4}" type="pres">
      <dgm:prSet presAssocID="{9CD451D4-E878-482F-9510-22BE0BB7C5B2}" presName="vertSpace2b" presStyleCnt="0"/>
      <dgm:spPr/>
    </dgm:pt>
    <dgm:pt modelId="{23BE0CCB-A3C0-449B-8362-FF29AC29CEC5}" type="pres">
      <dgm:prSet presAssocID="{13602110-5DA2-4CD2-86F5-E868F82CFE8D}" presName="horz2" presStyleCnt="0"/>
      <dgm:spPr/>
    </dgm:pt>
    <dgm:pt modelId="{178D44BA-F5BB-4FDB-ACC1-FFCE26E30C3B}" type="pres">
      <dgm:prSet presAssocID="{13602110-5DA2-4CD2-86F5-E868F82CFE8D}" presName="horzSpace2" presStyleCnt="0"/>
      <dgm:spPr/>
    </dgm:pt>
    <dgm:pt modelId="{FC488584-F319-4B30-A7E2-0B4E7BB4B165}" type="pres">
      <dgm:prSet presAssocID="{13602110-5DA2-4CD2-86F5-E868F82CFE8D}" presName="tx2" presStyleLbl="revTx" presStyleIdx="3" presStyleCnt="4"/>
      <dgm:spPr/>
    </dgm:pt>
    <dgm:pt modelId="{51EE0212-E988-4153-A05D-A5DEDAA1CD31}" type="pres">
      <dgm:prSet presAssocID="{13602110-5DA2-4CD2-86F5-E868F82CFE8D}" presName="vert2" presStyleCnt="0"/>
      <dgm:spPr/>
    </dgm:pt>
    <dgm:pt modelId="{2514B079-8993-4495-A5BD-5E68C014166B}" type="pres">
      <dgm:prSet presAssocID="{13602110-5DA2-4CD2-86F5-E868F82CFE8D}" presName="thinLine2b" presStyleLbl="callout" presStyleIdx="2" presStyleCnt="3"/>
      <dgm:spPr/>
    </dgm:pt>
    <dgm:pt modelId="{FCB64627-7A49-4F67-93C7-7A4F77EC8444}" type="pres">
      <dgm:prSet presAssocID="{13602110-5DA2-4CD2-86F5-E868F82CFE8D}" presName="vertSpace2b" presStyleCnt="0"/>
      <dgm:spPr/>
    </dgm:pt>
  </dgm:ptLst>
  <dgm:cxnLst>
    <dgm:cxn modelId="{E7C8F009-63FE-4848-9776-0FADE9305758}" type="presOf" srcId="{2E68841C-346D-4757-A3EB-E5D03E020D9E}" destId="{99F882D3-EFA5-47B7-BBA8-4EF6E31E27F9}" srcOrd="0" destOrd="0" presId="urn:microsoft.com/office/officeart/2008/layout/LinedList"/>
    <dgm:cxn modelId="{1EC91720-8551-4ED2-8829-114F6C78C1CC}" srcId="{409CE896-0518-44D5-BEE3-A67741E4E33A}" destId="{9CD451D4-E878-482F-9510-22BE0BB7C5B2}" srcOrd="1" destOrd="0" parTransId="{7ADE6AE1-38E9-4BD2-B80A-695D59B4ACA8}" sibTransId="{48EE1381-88E6-40D3-A8A1-73B59E40E0D0}"/>
    <dgm:cxn modelId="{FBAE2230-BCFF-42A1-8A57-55A3B19C1A59}" type="presOf" srcId="{9CD451D4-E878-482F-9510-22BE0BB7C5B2}" destId="{6763324C-027C-40B5-9E70-89D31A7F48C0}" srcOrd="0" destOrd="0" presId="urn:microsoft.com/office/officeart/2008/layout/LinedList"/>
    <dgm:cxn modelId="{A3806364-16FF-4973-B51D-6ED328C45BA0}" srcId="{409CE896-0518-44D5-BEE3-A67741E4E33A}" destId="{55640610-E22B-4B3B-8CAE-8B688D7E0B2A}" srcOrd="0" destOrd="0" parTransId="{0B345555-83A8-4187-ABC3-2E88544F40D1}" sibTransId="{5EAE0E25-407C-4B92-8AC6-8A333D69482D}"/>
    <dgm:cxn modelId="{4234F19E-3590-4EDE-B326-9D8C326CD0DA}" type="presOf" srcId="{409CE896-0518-44D5-BEE3-A67741E4E33A}" destId="{A6502E21-D020-4FD9-8396-C181B4245F9A}" srcOrd="0" destOrd="0" presId="urn:microsoft.com/office/officeart/2008/layout/LinedList"/>
    <dgm:cxn modelId="{8F002ACA-BC63-4130-9603-3BBC7A373CE8}" type="presOf" srcId="{55640610-E22B-4B3B-8CAE-8B688D7E0B2A}" destId="{72E0E73E-3D1E-43CC-AC37-96DF7A9CA357}" srcOrd="0" destOrd="0" presId="urn:microsoft.com/office/officeart/2008/layout/LinedList"/>
    <dgm:cxn modelId="{5E9FF1DE-04B4-4343-B437-0FEB61E84D87}" srcId="{409CE896-0518-44D5-BEE3-A67741E4E33A}" destId="{13602110-5DA2-4CD2-86F5-E868F82CFE8D}" srcOrd="2" destOrd="0" parTransId="{8957A692-2D8F-41BB-87D4-D73625FE4F0D}" sibTransId="{28FC321E-6A3A-4A1D-89F4-291B64DBB359}"/>
    <dgm:cxn modelId="{9D1AA1E6-A35F-40D1-98A6-4A4F1C75DF05}" srcId="{2E68841C-346D-4757-A3EB-E5D03E020D9E}" destId="{409CE896-0518-44D5-BEE3-A67741E4E33A}" srcOrd="0" destOrd="0" parTransId="{324076E8-29BC-4004-AD5B-4B854BBF8824}" sibTransId="{F4BCECE8-5676-43D0-AB8D-597BF03706F9}"/>
    <dgm:cxn modelId="{253D95FA-CC63-4490-8867-482D5A4B4AD4}" type="presOf" srcId="{13602110-5DA2-4CD2-86F5-E868F82CFE8D}" destId="{FC488584-F319-4B30-A7E2-0B4E7BB4B165}" srcOrd="0" destOrd="0" presId="urn:microsoft.com/office/officeart/2008/layout/LinedList"/>
    <dgm:cxn modelId="{7EBA51E6-7E95-4C56-973E-24D817160E54}" type="presParOf" srcId="{99F882D3-EFA5-47B7-BBA8-4EF6E31E27F9}" destId="{E624DAD8-905A-4EDF-9D90-CCDC4B40A904}" srcOrd="0" destOrd="0" presId="urn:microsoft.com/office/officeart/2008/layout/LinedList"/>
    <dgm:cxn modelId="{D91ACB61-B16D-4304-A722-910549979DC0}" type="presParOf" srcId="{99F882D3-EFA5-47B7-BBA8-4EF6E31E27F9}" destId="{06A3D711-1A5F-4F8E-A2BE-24ACABCBB1F4}" srcOrd="1" destOrd="0" presId="urn:microsoft.com/office/officeart/2008/layout/LinedList"/>
    <dgm:cxn modelId="{0508F1E2-AF18-487C-92FD-3F1F738065F8}" type="presParOf" srcId="{06A3D711-1A5F-4F8E-A2BE-24ACABCBB1F4}" destId="{A6502E21-D020-4FD9-8396-C181B4245F9A}" srcOrd="0" destOrd="0" presId="urn:microsoft.com/office/officeart/2008/layout/LinedList"/>
    <dgm:cxn modelId="{EF66AC7B-8E13-44D4-9B4F-D7EC57E2C542}" type="presParOf" srcId="{06A3D711-1A5F-4F8E-A2BE-24ACABCBB1F4}" destId="{5473FE87-F20C-48D1-8DB2-88BF9DB0CEC9}" srcOrd="1" destOrd="0" presId="urn:microsoft.com/office/officeart/2008/layout/LinedList"/>
    <dgm:cxn modelId="{C27CF210-D678-424F-A89F-09EBA276CCF4}" type="presParOf" srcId="{5473FE87-F20C-48D1-8DB2-88BF9DB0CEC9}" destId="{495B2EE0-2EE2-43D9-9CF9-44196F210C23}" srcOrd="0" destOrd="0" presId="urn:microsoft.com/office/officeart/2008/layout/LinedList"/>
    <dgm:cxn modelId="{A2FEA8BF-8811-4B25-971D-C8067E11F3CF}" type="presParOf" srcId="{5473FE87-F20C-48D1-8DB2-88BF9DB0CEC9}" destId="{9273F7D0-94A6-4A16-AAD8-9DF1FEC79B7E}" srcOrd="1" destOrd="0" presId="urn:microsoft.com/office/officeart/2008/layout/LinedList"/>
    <dgm:cxn modelId="{F4F1AEA2-974F-45E7-AE3D-62D57EC5CBF0}" type="presParOf" srcId="{9273F7D0-94A6-4A16-AAD8-9DF1FEC79B7E}" destId="{F982B795-D000-4530-BA53-AF95B355674D}" srcOrd="0" destOrd="0" presId="urn:microsoft.com/office/officeart/2008/layout/LinedList"/>
    <dgm:cxn modelId="{67B88EFD-51CD-4D3B-B757-A2722F2FF9BE}" type="presParOf" srcId="{9273F7D0-94A6-4A16-AAD8-9DF1FEC79B7E}" destId="{72E0E73E-3D1E-43CC-AC37-96DF7A9CA357}" srcOrd="1" destOrd="0" presId="urn:microsoft.com/office/officeart/2008/layout/LinedList"/>
    <dgm:cxn modelId="{B3946943-0B3D-4B1F-A5EC-8D10AEAF55E7}" type="presParOf" srcId="{9273F7D0-94A6-4A16-AAD8-9DF1FEC79B7E}" destId="{5FA7B63C-17E4-46D7-B1BB-1F7A51F07612}" srcOrd="2" destOrd="0" presId="urn:microsoft.com/office/officeart/2008/layout/LinedList"/>
    <dgm:cxn modelId="{87E8CCDC-B448-4C1D-8940-F29CCCB08835}" type="presParOf" srcId="{5473FE87-F20C-48D1-8DB2-88BF9DB0CEC9}" destId="{9B678249-C16A-4C6A-BF64-089E464D9BD7}" srcOrd="2" destOrd="0" presId="urn:microsoft.com/office/officeart/2008/layout/LinedList"/>
    <dgm:cxn modelId="{C4283184-DDEA-4FD8-832A-0AC652962055}" type="presParOf" srcId="{5473FE87-F20C-48D1-8DB2-88BF9DB0CEC9}" destId="{5B640F99-0246-4AB7-8ADD-D704D06A1DAC}" srcOrd="3" destOrd="0" presId="urn:microsoft.com/office/officeart/2008/layout/LinedList"/>
    <dgm:cxn modelId="{F158257C-410B-4E0F-8BF4-0215E9151D68}" type="presParOf" srcId="{5473FE87-F20C-48D1-8DB2-88BF9DB0CEC9}" destId="{1967B19C-E2E7-450E-AF6A-260B7BA041E0}" srcOrd="4" destOrd="0" presId="urn:microsoft.com/office/officeart/2008/layout/LinedList"/>
    <dgm:cxn modelId="{200E99D9-7E6A-4343-98BF-11D3DF094632}" type="presParOf" srcId="{1967B19C-E2E7-450E-AF6A-260B7BA041E0}" destId="{96853E9E-448B-48AA-8E35-EFF0A8EB43E0}" srcOrd="0" destOrd="0" presId="urn:microsoft.com/office/officeart/2008/layout/LinedList"/>
    <dgm:cxn modelId="{D60AF552-E680-49B4-95D5-07DE2E09FBBF}" type="presParOf" srcId="{1967B19C-E2E7-450E-AF6A-260B7BA041E0}" destId="{6763324C-027C-40B5-9E70-89D31A7F48C0}" srcOrd="1" destOrd="0" presId="urn:microsoft.com/office/officeart/2008/layout/LinedList"/>
    <dgm:cxn modelId="{FA2E79FC-710B-4E43-A12F-751CD127F72B}" type="presParOf" srcId="{1967B19C-E2E7-450E-AF6A-260B7BA041E0}" destId="{E70FBC2D-FADB-4FA8-B7C9-8F896BB03EA5}" srcOrd="2" destOrd="0" presId="urn:microsoft.com/office/officeart/2008/layout/LinedList"/>
    <dgm:cxn modelId="{1ACEF893-D620-49D2-B094-DB21993CDA1D}" type="presParOf" srcId="{5473FE87-F20C-48D1-8DB2-88BF9DB0CEC9}" destId="{B1C0B95E-4818-4200-A438-09A18CB18AE5}" srcOrd="5" destOrd="0" presId="urn:microsoft.com/office/officeart/2008/layout/LinedList"/>
    <dgm:cxn modelId="{C5A0BDBB-E449-4281-B5EC-397FD3FA6E5F}" type="presParOf" srcId="{5473FE87-F20C-48D1-8DB2-88BF9DB0CEC9}" destId="{5605D899-348E-4664-87B3-AB8DA0ACC8D4}" srcOrd="6" destOrd="0" presId="urn:microsoft.com/office/officeart/2008/layout/LinedList"/>
    <dgm:cxn modelId="{9864005E-7EC2-41C6-9004-953B362E9F6D}" type="presParOf" srcId="{5473FE87-F20C-48D1-8DB2-88BF9DB0CEC9}" destId="{23BE0CCB-A3C0-449B-8362-FF29AC29CEC5}" srcOrd="7" destOrd="0" presId="urn:microsoft.com/office/officeart/2008/layout/LinedList"/>
    <dgm:cxn modelId="{0EFA8BAF-629D-4B10-8673-7EE9307402F0}" type="presParOf" srcId="{23BE0CCB-A3C0-449B-8362-FF29AC29CEC5}" destId="{178D44BA-F5BB-4FDB-ACC1-FFCE26E30C3B}" srcOrd="0" destOrd="0" presId="urn:microsoft.com/office/officeart/2008/layout/LinedList"/>
    <dgm:cxn modelId="{ECB04254-2047-447D-9D32-887DDD33EFC0}" type="presParOf" srcId="{23BE0CCB-A3C0-449B-8362-FF29AC29CEC5}" destId="{FC488584-F319-4B30-A7E2-0B4E7BB4B165}" srcOrd="1" destOrd="0" presId="urn:microsoft.com/office/officeart/2008/layout/LinedList"/>
    <dgm:cxn modelId="{7F91BE1B-FB7C-4375-BA88-5B26E1432138}" type="presParOf" srcId="{23BE0CCB-A3C0-449B-8362-FF29AC29CEC5}" destId="{51EE0212-E988-4153-A05D-A5DEDAA1CD31}" srcOrd="2" destOrd="0" presId="urn:microsoft.com/office/officeart/2008/layout/LinedList"/>
    <dgm:cxn modelId="{02813779-EA47-4F69-A321-C04F5B3100E7}" type="presParOf" srcId="{5473FE87-F20C-48D1-8DB2-88BF9DB0CEC9}" destId="{2514B079-8993-4495-A5BD-5E68C014166B}" srcOrd="8" destOrd="0" presId="urn:microsoft.com/office/officeart/2008/layout/LinedList"/>
    <dgm:cxn modelId="{4969BBA7-0AC4-48D0-AE5B-A916E5A407AD}" type="presParOf" srcId="{5473FE87-F20C-48D1-8DB2-88BF9DB0CEC9}" destId="{FCB64627-7A49-4F67-93C7-7A4F77EC844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375ED82-39C1-426D-90CB-DDF74CDFDD18}" type="doc">
      <dgm:prSet loTypeId="urn:microsoft.com/office/officeart/2005/8/layout/p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984AF3F-F2E3-45EA-9474-706C0E3C7674}">
      <dgm:prSet phldrT="[Text]"/>
      <dgm:spPr/>
      <dgm:t>
        <a:bodyPr/>
        <a:lstStyle/>
        <a:p>
          <a:r>
            <a:rPr lang="en-US" b="1" dirty="0"/>
            <a:t>101</a:t>
          </a:r>
        </a:p>
        <a:p>
          <a:r>
            <a:rPr lang="en-US" dirty="0"/>
            <a:t> HBCUs are in existence</a:t>
          </a:r>
        </a:p>
      </dgm:t>
    </dgm:pt>
    <dgm:pt modelId="{DB992228-B224-46B4-8DE3-F3F3B79EF722}" type="parTrans" cxnId="{920345EB-9211-4978-8D00-2A16688ED4BD}">
      <dgm:prSet/>
      <dgm:spPr/>
      <dgm:t>
        <a:bodyPr/>
        <a:lstStyle/>
        <a:p>
          <a:endParaRPr lang="en-US"/>
        </a:p>
      </dgm:t>
    </dgm:pt>
    <dgm:pt modelId="{2A8F9D90-D73C-41DE-9FD3-575E3A753D1C}" type="sibTrans" cxnId="{920345EB-9211-4978-8D00-2A16688ED4BD}">
      <dgm:prSet/>
      <dgm:spPr/>
      <dgm:t>
        <a:bodyPr/>
        <a:lstStyle/>
        <a:p>
          <a:endParaRPr lang="en-US"/>
        </a:p>
      </dgm:t>
    </dgm:pt>
    <dgm:pt modelId="{CE8F58AA-2C18-4399-8E82-3BBF303ADD13}">
      <dgm:prSet phldrT="[Text]"/>
      <dgm:spPr/>
      <dgm:t>
        <a:bodyPr/>
        <a:lstStyle/>
        <a:p>
          <a:r>
            <a:rPr lang="en-US" b="1" dirty="0"/>
            <a:t>21</a:t>
          </a:r>
        </a:p>
        <a:p>
          <a:r>
            <a:rPr lang="en-US" dirty="0"/>
            <a:t>Different US states, district, and US territory house HBCUs</a:t>
          </a:r>
        </a:p>
      </dgm:t>
    </dgm:pt>
    <dgm:pt modelId="{B98C2379-38DE-4D47-AA0D-D240FAB602FF}" type="parTrans" cxnId="{44458EF5-8913-4366-B99B-06CC96DC5335}">
      <dgm:prSet/>
      <dgm:spPr/>
      <dgm:t>
        <a:bodyPr/>
        <a:lstStyle/>
        <a:p>
          <a:endParaRPr lang="en-US"/>
        </a:p>
      </dgm:t>
    </dgm:pt>
    <dgm:pt modelId="{1DF4D311-9648-453F-A2C1-01EE2D0CC5C9}" type="sibTrans" cxnId="{44458EF5-8913-4366-B99B-06CC96DC5335}">
      <dgm:prSet/>
      <dgm:spPr/>
      <dgm:t>
        <a:bodyPr/>
        <a:lstStyle/>
        <a:p>
          <a:endParaRPr lang="en-US"/>
        </a:p>
      </dgm:t>
    </dgm:pt>
    <dgm:pt modelId="{7B4C8263-BDD2-4392-A82C-0E38A36B7C03}">
      <dgm:prSet phldrT="[Text]"/>
      <dgm:spPr/>
      <dgm:t>
        <a:bodyPr/>
        <a:lstStyle/>
        <a:p>
          <a:r>
            <a:rPr lang="en-US" b="1" dirty="0"/>
            <a:t>249,244</a:t>
          </a:r>
        </a:p>
        <a:p>
          <a:r>
            <a:rPr lang="en-US" dirty="0"/>
            <a:t>Number of enrolled undergraduates across all HBCUs</a:t>
          </a:r>
        </a:p>
      </dgm:t>
    </dgm:pt>
    <dgm:pt modelId="{EFEF5264-94A4-4911-BE17-193F7B58DB11}" type="parTrans" cxnId="{7C037D6F-B4E7-4A21-9459-796DD9E6DC03}">
      <dgm:prSet/>
      <dgm:spPr/>
      <dgm:t>
        <a:bodyPr/>
        <a:lstStyle/>
        <a:p>
          <a:endParaRPr lang="en-US"/>
        </a:p>
      </dgm:t>
    </dgm:pt>
    <dgm:pt modelId="{3E89BBC9-E7AD-418F-A05F-ED1127E09F5A}" type="sibTrans" cxnId="{7C037D6F-B4E7-4A21-9459-796DD9E6DC03}">
      <dgm:prSet/>
      <dgm:spPr/>
      <dgm:t>
        <a:bodyPr/>
        <a:lstStyle/>
        <a:p>
          <a:endParaRPr lang="en-US"/>
        </a:p>
      </dgm:t>
    </dgm:pt>
    <dgm:pt modelId="{DF8AA67B-E57D-4924-81C2-7FF6743DC647}">
      <dgm:prSet phldrT="[Text]"/>
      <dgm:spPr/>
      <dgm:t>
        <a:bodyPr/>
        <a:lstStyle/>
        <a:p>
          <a:r>
            <a:rPr lang="en-US" b="1" dirty="0"/>
            <a:t>48,494</a:t>
          </a:r>
        </a:p>
        <a:p>
          <a:r>
            <a:rPr lang="en-US" dirty="0"/>
            <a:t>Number of Associate, Bachelor, Master, and Doctorate degrees issued across all HBCUs</a:t>
          </a:r>
        </a:p>
      </dgm:t>
    </dgm:pt>
    <dgm:pt modelId="{D71A4DDF-3237-4F8F-AF1C-FA3C7339EED7}" type="parTrans" cxnId="{39CDBAEE-9949-4A94-99A7-04D593A9105F}">
      <dgm:prSet/>
      <dgm:spPr/>
      <dgm:t>
        <a:bodyPr/>
        <a:lstStyle/>
        <a:p>
          <a:endParaRPr lang="en-US"/>
        </a:p>
      </dgm:t>
    </dgm:pt>
    <dgm:pt modelId="{E16FD2F5-D8C3-4FB1-A743-6650F9A24147}" type="sibTrans" cxnId="{39CDBAEE-9949-4A94-99A7-04D593A9105F}">
      <dgm:prSet/>
      <dgm:spPr/>
      <dgm:t>
        <a:bodyPr/>
        <a:lstStyle/>
        <a:p>
          <a:endParaRPr lang="en-US"/>
        </a:p>
      </dgm:t>
    </dgm:pt>
    <dgm:pt modelId="{18067866-EE59-4128-B49C-C764E02CD406}" type="pres">
      <dgm:prSet presAssocID="{0375ED82-39C1-426D-90CB-DDF74CDFDD18}" presName="Name0" presStyleCnt="0">
        <dgm:presLayoutVars>
          <dgm:dir/>
          <dgm:resizeHandles val="exact"/>
        </dgm:presLayoutVars>
      </dgm:prSet>
      <dgm:spPr/>
    </dgm:pt>
    <dgm:pt modelId="{099D22B3-0842-4F94-B3DB-3AEDF5B8EADF}" type="pres">
      <dgm:prSet presAssocID="{2984AF3F-F2E3-45EA-9474-706C0E3C7674}" presName="compNode" presStyleCnt="0"/>
      <dgm:spPr/>
    </dgm:pt>
    <dgm:pt modelId="{59CECAE5-6C04-4BE6-B087-AB645D6581A3}" type="pres">
      <dgm:prSet presAssocID="{2984AF3F-F2E3-45EA-9474-706C0E3C7674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Schoolhouse with solid fill"/>
        </a:ext>
      </dgm:extLst>
    </dgm:pt>
    <dgm:pt modelId="{7D1AD532-FC3B-4996-A207-50D0E7474C0E}" type="pres">
      <dgm:prSet presAssocID="{2984AF3F-F2E3-45EA-9474-706C0E3C7674}" presName="textRect" presStyleLbl="revTx" presStyleIdx="0" presStyleCnt="4">
        <dgm:presLayoutVars>
          <dgm:bulletEnabled val="1"/>
        </dgm:presLayoutVars>
      </dgm:prSet>
      <dgm:spPr/>
    </dgm:pt>
    <dgm:pt modelId="{C1068109-4D91-4007-BFDB-0E6F786B0FC7}" type="pres">
      <dgm:prSet presAssocID="{2A8F9D90-D73C-41DE-9FD3-575E3A753D1C}" presName="sibTrans" presStyleLbl="sibTrans2D1" presStyleIdx="0" presStyleCnt="0"/>
      <dgm:spPr/>
    </dgm:pt>
    <dgm:pt modelId="{854EBEE2-DB18-4D1F-8238-07E4FEFE9B20}" type="pres">
      <dgm:prSet presAssocID="{CE8F58AA-2C18-4399-8E82-3BBF303ADD13}" presName="compNode" presStyleCnt="0"/>
      <dgm:spPr/>
    </dgm:pt>
    <dgm:pt modelId="{9C0BBA33-30AC-4CD9-A50D-339C6A707D24}" type="pres">
      <dgm:prSet presAssocID="{CE8F58AA-2C18-4399-8E82-3BBF303ADD13}" presName="pict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</dgm:spPr>
      <dgm:extLst>
        <a:ext uri="{E40237B7-FDA0-4F09-8148-C483321AD2D9}">
          <dgm14:cNvPr xmlns:dgm14="http://schemas.microsoft.com/office/drawing/2010/diagram" id="0" name="" descr="North America with solid fill"/>
        </a:ext>
      </dgm:extLst>
    </dgm:pt>
    <dgm:pt modelId="{8F3CE6C5-F1B2-4AB7-A36F-892A4AA47608}" type="pres">
      <dgm:prSet presAssocID="{CE8F58AA-2C18-4399-8E82-3BBF303ADD13}" presName="textRect" presStyleLbl="revTx" presStyleIdx="1" presStyleCnt="4">
        <dgm:presLayoutVars>
          <dgm:bulletEnabled val="1"/>
        </dgm:presLayoutVars>
      </dgm:prSet>
      <dgm:spPr/>
    </dgm:pt>
    <dgm:pt modelId="{8B6D3257-37D2-47FD-8E68-9A13976778AD}" type="pres">
      <dgm:prSet presAssocID="{1DF4D311-9648-453F-A2C1-01EE2D0CC5C9}" presName="sibTrans" presStyleLbl="sibTrans2D1" presStyleIdx="0" presStyleCnt="0"/>
      <dgm:spPr/>
    </dgm:pt>
    <dgm:pt modelId="{8EE2A854-5D31-4B5C-9C65-7937E58E3DD0}" type="pres">
      <dgm:prSet presAssocID="{7B4C8263-BDD2-4392-A82C-0E38A36B7C03}" presName="compNode" presStyleCnt="0"/>
      <dgm:spPr/>
    </dgm:pt>
    <dgm:pt modelId="{5CA9C17B-CDE9-427A-96B3-E58C843151BD}" type="pres">
      <dgm:prSet presAssocID="{7B4C8263-BDD2-4392-A82C-0E38A36B7C03}" presName="pict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>
          <a:solidFill>
            <a:schemeClr val="tx1"/>
          </a:solidFill>
        </a:ln>
      </dgm:spPr>
    </dgm:pt>
    <dgm:pt modelId="{BEAF8B09-C1B3-4BEF-9FF2-66A62E866F00}" type="pres">
      <dgm:prSet presAssocID="{7B4C8263-BDD2-4392-A82C-0E38A36B7C03}" presName="textRect" presStyleLbl="revTx" presStyleIdx="2" presStyleCnt="4">
        <dgm:presLayoutVars>
          <dgm:bulletEnabled val="1"/>
        </dgm:presLayoutVars>
      </dgm:prSet>
      <dgm:spPr/>
    </dgm:pt>
    <dgm:pt modelId="{83A053C9-8DF1-4A5D-A79B-094C3A7338D4}" type="pres">
      <dgm:prSet presAssocID="{3E89BBC9-E7AD-418F-A05F-ED1127E09F5A}" presName="sibTrans" presStyleLbl="sibTrans2D1" presStyleIdx="0" presStyleCnt="0"/>
      <dgm:spPr/>
    </dgm:pt>
    <dgm:pt modelId="{9DF29C43-2A8D-41C3-BEF5-6AAF64E6257E}" type="pres">
      <dgm:prSet presAssocID="{DF8AA67B-E57D-4924-81C2-7FF6743DC647}" presName="compNode" presStyleCnt="0"/>
      <dgm:spPr/>
    </dgm:pt>
    <dgm:pt modelId="{8BD54A19-E7E3-47AD-893A-B1FCA338C7A9}" type="pres">
      <dgm:prSet presAssocID="{DF8AA67B-E57D-4924-81C2-7FF6743DC647}" presName="pict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>
          <a:solidFill>
            <a:schemeClr val="tx1"/>
          </a:solidFill>
        </a:ln>
      </dgm:spPr>
      <dgm:extLst>
        <a:ext uri="{E40237B7-FDA0-4F09-8148-C483321AD2D9}">
          <dgm14:cNvPr xmlns:dgm14="http://schemas.microsoft.com/office/drawing/2010/diagram" id="0" name="" descr="Diploma roll with solid fill"/>
        </a:ext>
      </dgm:extLst>
    </dgm:pt>
    <dgm:pt modelId="{F9521FEE-C71E-495C-B9FE-3AA26E74E339}" type="pres">
      <dgm:prSet presAssocID="{DF8AA67B-E57D-4924-81C2-7FF6743DC647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021C7C00-1001-4647-9AF3-82F9ACDBF3AC}" type="presOf" srcId="{0375ED82-39C1-426D-90CB-DDF74CDFDD18}" destId="{18067866-EE59-4128-B49C-C764E02CD406}" srcOrd="0" destOrd="0" presId="urn:microsoft.com/office/officeart/2005/8/layout/pList1"/>
    <dgm:cxn modelId="{E2F7F30E-962F-493D-AEEB-7ACF3C01749A}" type="presOf" srcId="{3E89BBC9-E7AD-418F-A05F-ED1127E09F5A}" destId="{83A053C9-8DF1-4A5D-A79B-094C3A7338D4}" srcOrd="0" destOrd="0" presId="urn:microsoft.com/office/officeart/2005/8/layout/pList1"/>
    <dgm:cxn modelId="{FA868933-302A-4001-BEE7-2FBD1DED0A9B}" type="presOf" srcId="{DF8AA67B-E57D-4924-81C2-7FF6743DC647}" destId="{F9521FEE-C71E-495C-B9FE-3AA26E74E339}" srcOrd="0" destOrd="0" presId="urn:microsoft.com/office/officeart/2005/8/layout/pList1"/>
    <dgm:cxn modelId="{7C037D6F-B4E7-4A21-9459-796DD9E6DC03}" srcId="{0375ED82-39C1-426D-90CB-DDF74CDFDD18}" destId="{7B4C8263-BDD2-4392-A82C-0E38A36B7C03}" srcOrd="2" destOrd="0" parTransId="{EFEF5264-94A4-4911-BE17-193F7B58DB11}" sibTransId="{3E89BBC9-E7AD-418F-A05F-ED1127E09F5A}"/>
    <dgm:cxn modelId="{545F8689-6D63-4854-9DBA-7A20B51BAA2A}" type="presOf" srcId="{2A8F9D90-D73C-41DE-9FD3-575E3A753D1C}" destId="{C1068109-4D91-4007-BFDB-0E6F786B0FC7}" srcOrd="0" destOrd="0" presId="urn:microsoft.com/office/officeart/2005/8/layout/pList1"/>
    <dgm:cxn modelId="{2E40F7A6-568F-4F3D-837B-AD5059A77A5A}" type="presOf" srcId="{2984AF3F-F2E3-45EA-9474-706C0E3C7674}" destId="{7D1AD532-FC3B-4996-A207-50D0E7474C0E}" srcOrd="0" destOrd="0" presId="urn:microsoft.com/office/officeart/2005/8/layout/pList1"/>
    <dgm:cxn modelId="{095C06D0-E38D-4D71-A19D-FFBC220A9D4C}" type="presOf" srcId="{1DF4D311-9648-453F-A2C1-01EE2D0CC5C9}" destId="{8B6D3257-37D2-47FD-8E68-9A13976778AD}" srcOrd="0" destOrd="0" presId="urn:microsoft.com/office/officeart/2005/8/layout/pList1"/>
    <dgm:cxn modelId="{48443EDA-CF99-442A-B944-F3FC8F11432D}" type="presOf" srcId="{CE8F58AA-2C18-4399-8E82-3BBF303ADD13}" destId="{8F3CE6C5-F1B2-4AB7-A36F-892A4AA47608}" srcOrd="0" destOrd="0" presId="urn:microsoft.com/office/officeart/2005/8/layout/pList1"/>
    <dgm:cxn modelId="{920345EB-9211-4978-8D00-2A16688ED4BD}" srcId="{0375ED82-39C1-426D-90CB-DDF74CDFDD18}" destId="{2984AF3F-F2E3-45EA-9474-706C0E3C7674}" srcOrd="0" destOrd="0" parTransId="{DB992228-B224-46B4-8DE3-F3F3B79EF722}" sibTransId="{2A8F9D90-D73C-41DE-9FD3-575E3A753D1C}"/>
    <dgm:cxn modelId="{39CDBAEE-9949-4A94-99A7-04D593A9105F}" srcId="{0375ED82-39C1-426D-90CB-DDF74CDFDD18}" destId="{DF8AA67B-E57D-4924-81C2-7FF6743DC647}" srcOrd="3" destOrd="0" parTransId="{D71A4DDF-3237-4F8F-AF1C-FA3C7339EED7}" sibTransId="{E16FD2F5-D8C3-4FB1-A743-6650F9A24147}"/>
    <dgm:cxn modelId="{44458EF5-8913-4366-B99B-06CC96DC5335}" srcId="{0375ED82-39C1-426D-90CB-DDF74CDFDD18}" destId="{CE8F58AA-2C18-4399-8E82-3BBF303ADD13}" srcOrd="1" destOrd="0" parTransId="{B98C2379-38DE-4D47-AA0D-D240FAB602FF}" sibTransId="{1DF4D311-9648-453F-A2C1-01EE2D0CC5C9}"/>
    <dgm:cxn modelId="{240A09F7-2E1C-412E-8A1E-B52CFE5F62AD}" type="presOf" srcId="{7B4C8263-BDD2-4392-A82C-0E38A36B7C03}" destId="{BEAF8B09-C1B3-4BEF-9FF2-66A62E866F00}" srcOrd="0" destOrd="0" presId="urn:microsoft.com/office/officeart/2005/8/layout/pList1"/>
    <dgm:cxn modelId="{56251EBC-FFDB-482E-BE84-3F951911C077}" type="presParOf" srcId="{18067866-EE59-4128-B49C-C764E02CD406}" destId="{099D22B3-0842-4F94-B3DB-3AEDF5B8EADF}" srcOrd="0" destOrd="0" presId="urn:microsoft.com/office/officeart/2005/8/layout/pList1"/>
    <dgm:cxn modelId="{802A04DF-F150-4AD3-9BA5-276363C8790A}" type="presParOf" srcId="{099D22B3-0842-4F94-B3DB-3AEDF5B8EADF}" destId="{59CECAE5-6C04-4BE6-B087-AB645D6581A3}" srcOrd="0" destOrd="0" presId="urn:microsoft.com/office/officeart/2005/8/layout/pList1"/>
    <dgm:cxn modelId="{9AAFA284-219F-4006-985A-C3A4A0DBA952}" type="presParOf" srcId="{099D22B3-0842-4F94-B3DB-3AEDF5B8EADF}" destId="{7D1AD532-FC3B-4996-A207-50D0E7474C0E}" srcOrd="1" destOrd="0" presId="urn:microsoft.com/office/officeart/2005/8/layout/pList1"/>
    <dgm:cxn modelId="{BD346980-3E20-4E39-8076-E889C2147AD7}" type="presParOf" srcId="{18067866-EE59-4128-B49C-C764E02CD406}" destId="{C1068109-4D91-4007-BFDB-0E6F786B0FC7}" srcOrd="1" destOrd="0" presId="urn:microsoft.com/office/officeart/2005/8/layout/pList1"/>
    <dgm:cxn modelId="{A45AF741-E528-4BBE-8A3E-6193984E0AF1}" type="presParOf" srcId="{18067866-EE59-4128-B49C-C764E02CD406}" destId="{854EBEE2-DB18-4D1F-8238-07E4FEFE9B20}" srcOrd="2" destOrd="0" presId="urn:microsoft.com/office/officeart/2005/8/layout/pList1"/>
    <dgm:cxn modelId="{84D3A6DC-8265-4E22-B153-7021B8F02D25}" type="presParOf" srcId="{854EBEE2-DB18-4D1F-8238-07E4FEFE9B20}" destId="{9C0BBA33-30AC-4CD9-A50D-339C6A707D24}" srcOrd="0" destOrd="0" presId="urn:microsoft.com/office/officeart/2005/8/layout/pList1"/>
    <dgm:cxn modelId="{C5023F8D-62E7-495D-9231-7680DE8B3877}" type="presParOf" srcId="{854EBEE2-DB18-4D1F-8238-07E4FEFE9B20}" destId="{8F3CE6C5-F1B2-4AB7-A36F-892A4AA47608}" srcOrd="1" destOrd="0" presId="urn:microsoft.com/office/officeart/2005/8/layout/pList1"/>
    <dgm:cxn modelId="{0E7395F9-36C0-4F17-8CA5-4EE93E884B5E}" type="presParOf" srcId="{18067866-EE59-4128-B49C-C764E02CD406}" destId="{8B6D3257-37D2-47FD-8E68-9A13976778AD}" srcOrd="3" destOrd="0" presId="urn:microsoft.com/office/officeart/2005/8/layout/pList1"/>
    <dgm:cxn modelId="{47D7226A-5012-43BE-9B7E-60358E4B8691}" type="presParOf" srcId="{18067866-EE59-4128-B49C-C764E02CD406}" destId="{8EE2A854-5D31-4B5C-9C65-7937E58E3DD0}" srcOrd="4" destOrd="0" presId="urn:microsoft.com/office/officeart/2005/8/layout/pList1"/>
    <dgm:cxn modelId="{1A46906A-7B77-45BB-8A3B-DCBE4B6C7CEA}" type="presParOf" srcId="{8EE2A854-5D31-4B5C-9C65-7937E58E3DD0}" destId="{5CA9C17B-CDE9-427A-96B3-E58C843151BD}" srcOrd="0" destOrd="0" presId="urn:microsoft.com/office/officeart/2005/8/layout/pList1"/>
    <dgm:cxn modelId="{A8FA9C82-3889-4B5B-921D-2200D658E36D}" type="presParOf" srcId="{8EE2A854-5D31-4B5C-9C65-7937E58E3DD0}" destId="{BEAF8B09-C1B3-4BEF-9FF2-66A62E866F00}" srcOrd="1" destOrd="0" presId="urn:microsoft.com/office/officeart/2005/8/layout/pList1"/>
    <dgm:cxn modelId="{31D4E528-68F0-444C-B5B1-925F2E3F84F1}" type="presParOf" srcId="{18067866-EE59-4128-B49C-C764E02CD406}" destId="{83A053C9-8DF1-4A5D-A79B-094C3A7338D4}" srcOrd="5" destOrd="0" presId="urn:microsoft.com/office/officeart/2005/8/layout/pList1"/>
    <dgm:cxn modelId="{4A592C24-A1EE-4A46-BDA7-990ECD33FDFF}" type="presParOf" srcId="{18067866-EE59-4128-B49C-C764E02CD406}" destId="{9DF29C43-2A8D-41C3-BEF5-6AAF64E6257E}" srcOrd="6" destOrd="0" presId="urn:microsoft.com/office/officeart/2005/8/layout/pList1"/>
    <dgm:cxn modelId="{13596C1F-A2F0-4C01-8B33-DAD38F636BAE}" type="presParOf" srcId="{9DF29C43-2A8D-41C3-BEF5-6AAF64E6257E}" destId="{8BD54A19-E7E3-47AD-893A-B1FCA338C7A9}" srcOrd="0" destOrd="0" presId="urn:microsoft.com/office/officeart/2005/8/layout/pList1"/>
    <dgm:cxn modelId="{96BBD0FE-2A84-4823-ACEF-82A12EADCE93}" type="presParOf" srcId="{9DF29C43-2A8D-41C3-BEF5-6AAF64E6257E}" destId="{F9521FEE-C71E-495C-B9FE-3AA26E74E339}" srcOrd="1" destOrd="0" presId="urn:microsoft.com/office/officeart/2005/8/layout/pList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09CE896-0518-44D5-BEE3-A67741E4E33A}">
      <dgm:prSet phldrT="[Text]"/>
      <dgm:spPr/>
      <dgm:t>
        <a:bodyPr/>
        <a:lstStyle/>
        <a:p>
          <a:r>
            <a:rPr lang="en-US" dirty="0"/>
            <a:t>HBCUs</a:t>
          </a:r>
        </a:p>
      </dgm:t>
    </dgm:pt>
    <dgm:pt modelId="{324076E8-29BC-4004-AD5B-4B854BBF8824}" type="parTrans" cxnId="{9D1AA1E6-A35F-40D1-98A6-4A4F1C75DF05}">
      <dgm:prSet/>
      <dgm:spPr/>
      <dgm:t>
        <a:bodyPr/>
        <a:lstStyle/>
        <a:p>
          <a:endParaRPr lang="en-US"/>
        </a:p>
      </dgm:t>
    </dgm:pt>
    <dgm:pt modelId="{F4BCECE8-5676-43D0-AB8D-597BF03706F9}" type="sibTrans" cxnId="{9D1AA1E6-A35F-40D1-98A6-4A4F1C75DF05}">
      <dgm:prSet/>
      <dgm:spPr/>
      <dgm:t>
        <a:bodyPr/>
        <a:lstStyle/>
        <a:p>
          <a:endParaRPr lang="en-US"/>
        </a:p>
      </dgm:t>
    </dgm:pt>
    <dgm:pt modelId="{55640610-E22B-4B3B-8CAE-8B688D7E0B2A}">
      <dgm:prSet phldrT="[Text]"/>
      <dgm:spPr/>
      <dgm:t>
        <a:bodyPr/>
        <a:lstStyle/>
        <a:p>
          <a:r>
            <a:rPr lang="en-US" dirty="0"/>
            <a:t>All Institutions</a:t>
          </a:r>
        </a:p>
      </dgm:t>
    </dgm:pt>
    <dgm:pt modelId="{0B345555-83A8-4187-ABC3-2E88544F40D1}" type="parTrans" cxnId="{A3806364-16FF-4973-B51D-6ED328C45BA0}">
      <dgm:prSet/>
      <dgm:spPr/>
      <dgm:t>
        <a:bodyPr/>
        <a:lstStyle/>
        <a:p>
          <a:endParaRPr lang="en-US"/>
        </a:p>
      </dgm:t>
    </dgm:pt>
    <dgm:pt modelId="{5EAE0E25-407C-4B92-8AC6-8A333D69482D}" type="sibTrans" cxnId="{A3806364-16FF-4973-B51D-6ED328C45BA0}">
      <dgm:prSet/>
      <dgm:spPr/>
      <dgm:t>
        <a:bodyPr/>
        <a:lstStyle/>
        <a:p>
          <a:endParaRPr lang="en-US"/>
        </a:p>
      </dgm:t>
    </dgm:pt>
    <dgm:pt modelId="{326AA638-BCF7-426A-9DB1-9B675FCE9555}">
      <dgm:prSet phldrT="[Text]"/>
      <dgm:spPr/>
      <dgm:t>
        <a:bodyPr/>
        <a:lstStyle/>
        <a:p>
          <a:r>
            <a:rPr lang="en-US" dirty="0"/>
            <a:t>101</a:t>
          </a:r>
        </a:p>
      </dgm:t>
    </dgm:pt>
    <dgm:pt modelId="{46B5CF74-3290-4F98-9505-9F13CF3AE8F3}" type="parTrans" cxnId="{A3A85317-4FF1-4EE2-BCCE-0B33023F52E9}">
      <dgm:prSet/>
      <dgm:spPr/>
      <dgm:t>
        <a:bodyPr/>
        <a:lstStyle/>
        <a:p>
          <a:endParaRPr lang="en-US"/>
        </a:p>
      </dgm:t>
    </dgm:pt>
    <dgm:pt modelId="{D0392577-8EAA-494F-A1B2-15F1D895BBD7}" type="sibTrans" cxnId="{A3A85317-4FF1-4EE2-BCCE-0B33023F52E9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E624DAD8-905A-4EDF-9D90-CCDC4B40A904}" type="pres">
      <dgm:prSet presAssocID="{409CE896-0518-44D5-BEE3-A67741E4E33A}" presName="thickLine" presStyleLbl="alignNode1" presStyleIdx="0" presStyleCnt="1"/>
      <dgm:spPr/>
    </dgm:pt>
    <dgm:pt modelId="{06A3D711-1A5F-4F8E-A2BE-24ACABCBB1F4}" type="pres">
      <dgm:prSet presAssocID="{409CE896-0518-44D5-BEE3-A67741E4E33A}" presName="horz1" presStyleCnt="0"/>
      <dgm:spPr/>
    </dgm:pt>
    <dgm:pt modelId="{A6502E21-D020-4FD9-8396-C181B4245F9A}" type="pres">
      <dgm:prSet presAssocID="{409CE896-0518-44D5-BEE3-A67741E4E33A}" presName="tx1" presStyleLbl="revTx" presStyleIdx="0" presStyleCnt="3"/>
      <dgm:spPr/>
    </dgm:pt>
    <dgm:pt modelId="{5473FE87-F20C-48D1-8DB2-88BF9DB0CEC9}" type="pres">
      <dgm:prSet presAssocID="{409CE896-0518-44D5-BEE3-A67741E4E33A}" presName="vert1" presStyleCnt="0"/>
      <dgm:spPr/>
    </dgm:pt>
    <dgm:pt modelId="{4191A6FC-1AFE-408B-8910-DAA0D4DBF69E}" type="pres">
      <dgm:prSet presAssocID="{55640610-E22B-4B3B-8CAE-8B688D7E0B2A}" presName="vertSpace2a" presStyleCnt="0"/>
      <dgm:spPr/>
    </dgm:pt>
    <dgm:pt modelId="{6706F8BD-10F7-4CAF-AA94-61E952F63F9E}" type="pres">
      <dgm:prSet presAssocID="{55640610-E22B-4B3B-8CAE-8B688D7E0B2A}" presName="horz2" presStyleCnt="0"/>
      <dgm:spPr/>
    </dgm:pt>
    <dgm:pt modelId="{F25F673C-5408-4733-A386-6FB28ECFAF13}" type="pres">
      <dgm:prSet presAssocID="{55640610-E22B-4B3B-8CAE-8B688D7E0B2A}" presName="horzSpace2" presStyleCnt="0"/>
      <dgm:spPr/>
    </dgm:pt>
    <dgm:pt modelId="{A10F6440-B5A7-4E17-9DD5-33635C26E62E}" type="pres">
      <dgm:prSet presAssocID="{55640610-E22B-4B3B-8CAE-8B688D7E0B2A}" presName="tx2" presStyleLbl="revTx" presStyleIdx="1" presStyleCnt="3"/>
      <dgm:spPr/>
    </dgm:pt>
    <dgm:pt modelId="{F43C2C17-1C61-460D-90FB-8B3D84A3F481}" type="pres">
      <dgm:prSet presAssocID="{55640610-E22B-4B3B-8CAE-8B688D7E0B2A}" presName="vert2" presStyleCnt="0"/>
      <dgm:spPr/>
    </dgm:pt>
    <dgm:pt modelId="{C22A4F2B-4CBF-431A-AAC2-14014CAC7845}" type="pres">
      <dgm:prSet presAssocID="{326AA638-BCF7-426A-9DB1-9B675FCE9555}" presName="horz3" presStyleCnt="0"/>
      <dgm:spPr/>
    </dgm:pt>
    <dgm:pt modelId="{1694D0BE-A3ED-4395-9AA2-E4CE90FADD07}" type="pres">
      <dgm:prSet presAssocID="{326AA638-BCF7-426A-9DB1-9B675FCE9555}" presName="horzSpace3" presStyleCnt="0"/>
      <dgm:spPr/>
    </dgm:pt>
    <dgm:pt modelId="{7FB1E64F-306E-4A3A-BF07-9E2E4E96C97F}" type="pres">
      <dgm:prSet presAssocID="{326AA638-BCF7-426A-9DB1-9B675FCE9555}" presName="tx3" presStyleLbl="revTx" presStyleIdx="2" presStyleCnt="3"/>
      <dgm:spPr/>
    </dgm:pt>
    <dgm:pt modelId="{E993A8A8-5695-45F7-BDE2-D1318C32134B}" type="pres">
      <dgm:prSet presAssocID="{326AA638-BCF7-426A-9DB1-9B675FCE9555}" presName="vert3" presStyleCnt="0"/>
      <dgm:spPr/>
    </dgm:pt>
    <dgm:pt modelId="{7FA0590D-3D5B-4401-A80B-6E582AAA9AB0}" type="pres">
      <dgm:prSet presAssocID="{55640610-E22B-4B3B-8CAE-8B688D7E0B2A}" presName="thinLine2b" presStyleLbl="callout" presStyleIdx="0" presStyleCnt="1"/>
      <dgm:spPr/>
    </dgm:pt>
    <dgm:pt modelId="{ED9B612D-F9A3-43F6-A500-EBEEED835239}" type="pres">
      <dgm:prSet presAssocID="{55640610-E22B-4B3B-8CAE-8B688D7E0B2A}" presName="vertSpace2b" presStyleCnt="0"/>
      <dgm:spPr/>
    </dgm:pt>
  </dgm:ptLst>
  <dgm:cxnLst>
    <dgm:cxn modelId="{E7C8F009-63FE-4848-9776-0FADE9305758}" type="presOf" srcId="{2E68841C-346D-4757-A3EB-E5D03E020D9E}" destId="{99F882D3-EFA5-47B7-BBA8-4EF6E31E27F9}" srcOrd="0" destOrd="0" presId="urn:microsoft.com/office/officeart/2008/layout/LinedList"/>
    <dgm:cxn modelId="{A3A85317-4FF1-4EE2-BCCE-0B33023F52E9}" srcId="{55640610-E22B-4B3B-8CAE-8B688D7E0B2A}" destId="{326AA638-BCF7-426A-9DB1-9B675FCE9555}" srcOrd="0" destOrd="0" parTransId="{46B5CF74-3290-4F98-9505-9F13CF3AE8F3}" sibTransId="{D0392577-8EAA-494F-A1B2-15F1D895BBD7}"/>
    <dgm:cxn modelId="{291BA626-24E2-43B0-860A-262BF3C3DA37}" type="presOf" srcId="{326AA638-BCF7-426A-9DB1-9B675FCE9555}" destId="{7FB1E64F-306E-4A3A-BF07-9E2E4E96C97F}" srcOrd="0" destOrd="0" presId="urn:microsoft.com/office/officeart/2008/layout/LinedList"/>
    <dgm:cxn modelId="{CA532032-ED4F-4695-B09B-7B69BFCE30E8}" type="presOf" srcId="{55640610-E22B-4B3B-8CAE-8B688D7E0B2A}" destId="{A10F6440-B5A7-4E17-9DD5-33635C26E62E}" srcOrd="0" destOrd="0" presId="urn:microsoft.com/office/officeart/2008/layout/LinedList"/>
    <dgm:cxn modelId="{A3806364-16FF-4973-B51D-6ED328C45BA0}" srcId="{409CE896-0518-44D5-BEE3-A67741E4E33A}" destId="{55640610-E22B-4B3B-8CAE-8B688D7E0B2A}" srcOrd="0" destOrd="0" parTransId="{0B345555-83A8-4187-ABC3-2E88544F40D1}" sibTransId="{5EAE0E25-407C-4B92-8AC6-8A333D69482D}"/>
    <dgm:cxn modelId="{4234F19E-3590-4EDE-B326-9D8C326CD0DA}" type="presOf" srcId="{409CE896-0518-44D5-BEE3-A67741E4E33A}" destId="{A6502E21-D020-4FD9-8396-C181B4245F9A}" srcOrd="0" destOrd="0" presId="urn:microsoft.com/office/officeart/2008/layout/LinedList"/>
    <dgm:cxn modelId="{9D1AA1E6-A35F-40D1-98A6-4A4F1C75DF05}" srcId="{2E68841C-346D-4757-A3EB-E5D03E020D9E}" destId="{409CE896-0518-44D5-BEE3-A67741E4E33A}" srcOrd="0" destOrd="0" parTransId="{324076E8-29BC-4004-AD5B-4B854BBF8824}" sibTransId="{F4BCECE8-5676-43D0-AB8D-597BF03706F9}"/>
    <dgm:cxn modelId="{7EBA51E6-7E95-4C56-973E-24D817160E54}" type="presParOf" srcId="{99F882D3-EFA5-47B7-BBA8-4EF6E31E27F9}" destId="{E624DAD8-905A-4EDF-9D90-CCDC4B40A904}" srcOrd="0" destOrd="0" presId="urn:microsoft.com/office/officeart/2008/layout/LinedList"/>
    <dgm:cxn modelId="{D91ACB61-B16D-4304-A722-910549979DC0}" type="presParOf" srcId="{99F882D3-EFA5-47B7-BBA8-4EF6E31E27F9}" destId="{06A3D711-1A5F-4F8E-A2BE-24ACABCBB1F4}" srcOrd="1" destOrd="0" presId="urn:microsoft.com/office/officeart/2008/layout/LinedList"/>
    <dgm:cxn modelId="{0508F1E2-AF18-487C-92FD-3F1F738065F8}" type="presParOf" srcId="{06A3D711-1A5F-4F8E-A2BE-24ACABCBB1F4}" destId="{A6502E21-D020-4FD9-8396-C181B4245F9A}" srcOrd="0" destOrd="0" presId="urn:microsoft.com/office/officeart/2008/layout/LinedList"/>
    <dgm:cxn modelId="{EF66AC7B-8E13-44D4-9B4F-D7EC57E2C542}" type="presParOf" srcId="{06A3D711-1A5F-4F8E-A2BE-24ACABCBB1F4}" destId="{5473FE87-F20C-48D1-8DB2-88BF9DB0CEC9}" srcOrd="1" destOrd="0" presId="urn:microsoft.com/office/officeart/2008/layout/LinedList"/>
    <dgm:cxn modelId="{981C0953-23C2-49E9-8605-64EE692417CC}" type="presParOf" srcId="{5473FE87-F20C-48D1-8DB2-88BF9DB0CEC9}" destId="{4191A6FC-1AFE-408B-8910-DAA0D4DBF69E}" srcOrd="0" destOrd="0" presId="urn:microsoft.com/office/officeart/2008/layout/LinedList"/>
    <dgm:cxn modelId="{0D70D7ED-85C0-4B15-B429-C45EF04F151F}" type="presParOf" srcId="{5473FE87-F20C-48D1-8DB2-88BF9DB0CEC9}" destId="{6706F8BD-10F7-4CAF-AA94-61E952F63F9E}" srcOrd="1" destOrd="0" presId="urn:microsoft.com/office/officeart/2008/layout/LinedList"/>
    <dgm:cxn modelId="{77A9805C-33CE-4B59-9C91-E1205538B807}" type="presParOf" srcId="{6706F8BD-10F7-4CAF-AA94-61E952F63F9E}" destId="{F25F673C-5408-4733-A386-6FB28ECFAF13}" srcOrd="0" destOrd="0" presId="urn:microsoft.com/office/officeart/2008/layout/LinedList"/>
    <dgm:cxn modelId="{831802CE-F22F-436D-9768-DFD6ED5C815E}" type="presParOf" srcId="{6706F8BD-10F7-4CAF-AA94-61E952F63F9E}" destId="{A10F6440-B5A7-4E17-9DD5-33635C26E62E}" srcOrd="1" destOrd="0" presId="urn:microsoft.com/office/officeart/2008/layout/LinedList"/>
    <dgm:cxn modelId="{0511A940-E35B-4F8B-B98E-2745D96DF80F}" type="presParOf" srcId="{6706F8BD-10F7-4CAF-AA94-61E952F63F9E}" destId="{F43C2C17-1C61-460D-90FB-8B3D84A3F481}" srcOrd="2" destOrd="0" presId="urn:microsoft.com/office/officeart/2008/layout/LinedList"/>
    <dgm:cxn modelId="{3DE175B8-1FDB-4864-B810-80E4443A41DD}" type="presParOf" srcId="{F43C2C17-1C61-460D-90FB-8B3D84A3F481}" destId="{C22A4F2B-4CBF-431A-AAC2-14014CAC7845}" srcOrd="0" destOrd="0" presId="urn:microsoft.com/office/officeart/2008/layout/LinedList"/>
    <dgm:cxn modelId="{0A72B88F-65A9-4260-8171-E7563D2AFB6D}" type="presParOf" srcId="{C22A4F2B-4CBF-431A-AAC2-14014CAC7845}" destId="{1694D0BE-A3ED-4395-9AA2-E4CE90FADD07}" srcOrd="0" destOrd="0" presId="urn:microsoft.com/office/officeart/2008/layout/LinedList"/>
    <dgm:cxn modelId="{5B6EFE2C-FE5F-42A1-A03B-ED1576BA8A1F}" type="presParOf" srcId="{C22A4F2B-4CBF-431A-AAC2-14014CAC7845}" destId="{7FB1E64F-306E-4A3A-BF07-9E2E4E96C97F}" srcOrd="1" destOrd="0" presId="urn:microsoft.com/office/officeart/2008/layout/LinedList"/>
    <dgm:cxn modelId="{FDEDD900-9691-4F9D-AD39-9F89FB132C66}" type="presParOf" srcId="{C22A4F2B-4CBF-431A-AAC2-14014CAC7845}" destId="{E993A8A8-5695-45F7-BDE2-D1318C32134B}" srcOrd="2" destOrd="0" presId="urn:microsoft.com/office/officeart/2008/layout/LinedList"/>
    <dgm:cxn modelId="{E2CFC996-BCCA-40AB-BBEC-B9397BE71E0A}" type="presParOf" srcId="{5473FE87-F20C-48D1-8DB2-88BF9DB0CEC9}" destId="{7FA0590D-3D5B-4401-A80B-6E582AAA9AB0}" srcOrd="2" destOrd="0" presId="urn:microsoft.com/office/officeart/2008/layout/LinedList"/>
    <dgm:cxn modelId="{F5D79A64-E1D9-4297-A51D-71F5C320665F}" type="presParOf" srcId="{5473FE87-F20C-48D1-8DB2-88BF9DB0CEC9}" destId="{ED9B612D-F9A3-43F6-A500-EBEEED835239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09CE896-0518-44D5-BEE3-A67741E4E33A}">
      <dgm:prSet phldrT="[Text]"/>
      <dgm:spPr/>
      <dgm:t>
        <a:bodyPr/>
        <a:lstStyle/>
        <a:p>
          <a:r>
            <a:rPr lang="en-US" dirty="0"/>
            <a:t>Public HBCUs</a:t>
          </a:r>
        </a:p>
      </dgm:t>
    </dgm:pt>
    <dgm:pt modelId="{324076E8-29BC-4004-AD5B-4B854BBF8824}" type="parTrans" cxnId="{9D1AA1E6-A35F-40D1-98A6-4A4F1C75DF05}">
      <dgm:prSet/>
      <dgm:spPr/>
      <dgm:t>
        <a:bodyPr/>
        <a:lstStyle/>
        <a:p>
          <a:endParaRPr lang="en-US"/>
        </a:p>
      </dgm:t>
    </dgm:pt>
    <dgm:pt modelId="{F4BCECE8-5676-43D0-AB8D-597BF03706F9}" type="sibTrans" cxnId="{9D1AA1E6-A35F-40D1-98A6-4A4F1C75DF05}">
      <dgm:prSet/>
      <dgm:spPr/>
      <dgm:t>
        <a:bodyPr/>
        <a:lstStyle/>
        <a:p>
          <a:endParaRPr lang="en-US"/>
        </a:p>
      </dgm:t>
    </dgm:pt>
    <dgm:pt modelId="{55640610-E22B-4B3B-8CAE-8B688D7E0B2A}">
      <dgm:prSet phldrT="[Text]"/>
      <dgm:spPr/>
      <dgm:t>
        <a:bodyPr/>
        <a:lstStyle/>
        <a:p>
          <a:r>
            <a:rPr lang="en-US" dirty="0"/>
            <a:t>4-year institutions</a:t>
          </a:r>
        </a:p>
      </dgm:t>
    </dgm:pt>
    <dgm:pt modelId="{0B345555-83A8-4187-ABC3-2E88544F40D1}" type="parTrans" cxnId="{A3806364-16FF-4973-B51D-6ED328C45BA0}">
      <dgm:prSet/>
      <dgm:spPr/>
      <dgm:t>
        <a:bodyPr/>
        <a:lstStyle/>
        <a:p>
          <a:endParaRPr lang="en-US"/>
        </a:p>
      </dgm:t>
    </dgm:pt>
    <dgm:pt modelId="{5EAE0E25-407C-4B92-8AC6-8A333D69482D}" type="sibTrans" cxnId="{A3806364-16FF-4973-B51D-6ED328C45BA0}">
      <dgm:prSet/>
      <dgm:spPr/>
      <dgm:t>
        <a:bodyPr/>
        <a:lstStyle/>
        <a:p>
          <a:endParaRPr lang="en-US"/>
        </a:p>
      </dgm:t>
    </dgm:pt>
    <dgm:pt modelId="{9CD451D4-E878-482F-9510-22BE0BB7C5B2}">
      <dgm:prSet phldrT="[Text]"/>
      <dgm:spPr/>
      <dgm:t>
        <a:bodyPr/>
        <a:lstStyle/>
        <a:p>
          <a:r>
            <a:rPr lang="en-US" dirty="0"/>
            <a:t> 2-year institutions</a:t>
          </a:r>
        </a:p>
      </dgm:t>
    </dgm:pt>
    <dgm:pt modelId="{7ADE6AE1-38E9-4BD2-B80A-695D59B4ACA8}" type="parTrans" cxnId="{1EC91720-8551-4ED2-8829-114F6C78C1CC}">
      <dgm:prSet/>
      <dgm:spPr/>
      <dgm:t>
        <a:bodyPr/>
        <a:lstStyle/>
        <a:p>
          <a:endParaRPr lang="en-US"/>
        </a:p>
      </dgm:t>
    </dgm:pt>
    <dgm:pt modelId="{48EE1381-88E6-40D3-A8A1-73B59E40E0D0}" type="sibTrans" cxnId="{1EC91720-8551-4ED2-8829-114F6C78C1CC}">
      <dgm:prSet/>
      <dgm:spPr/>
      <dgm:t>
        <a:bodyPr/>
        <a:lstStyle/>
        <a:p>
          <a:endParaRPr lang="en-US"/>
        </a:p>
      </dgm:t>
    </dgm:pt>
    <dgm:pt modelId="{326AA638-BCF7-426A-9DB1-9B675FCE9555}">
      <dgm:prSet phldrT="[Text]"/>
      <dgm:spPr/>
      <dgm:t>
        <a:bodyPr/>
        <a:lstStyle/>
        <a:p>
          <a:r>
            <a:rPr lang="en-US" dirty="0"/>
            <a:t>40</a:t>
          </a:r>
        </a:p>
      </dgm:t>
    </dgm:pt>
    <dgm:pt modelId="{46B5CF74-3290-4F98-9505-9F13CF3AE8F3}" type="parTrans" cxnId="{A3A85317-4FF1-4EE2-BCCE-0B33023F52E9}">
      <dgm:prSet/>
      <dgm:spPr/>
      <dgm:t>
        <a:bodyPr/>
        <a:lstStyle/>
        <a:p>
          <a:endParaRPr lang="en-US"/>
        </a:p>
      </dgm:t>
    </dgm:pt>
    <dgm:pt modelId="{D0392577-8EAA-494F-A1B2-15F1D895BBD7}" type="sibTrans" cxnId="{A3A85317-4FF1-4EE2-BCCE-0B33023F52E9}">
      <dgm:prSet/>
      <dgm:spPr/>
      <dgm:t>
        <a:bodyPr/>
        <a:lstStyle/>
        <a:p>
          <a:endParaRPr lang="en-US"/>
        </a:p>
      </dgm:t>
    </dgm:pt>
    <dgm:pt modelId="{480CACAE-4BC6-4FCA-BF51-9F32ECE772D0}">
      <dgm:prSet phldrT="[Text]"/>
      <dgm:spPr/>
      <dgm:t>
        <a:bodyPr/>
        <a:lstStyle/>
        <a:p>
          <a:r>
            <a:rPr lang="en-US" dirty="0"/>
            <a:t>11</a:t>
          </a:r>
        </a:p>
      </dgm:t>
    </dgm:pt>
    <dgm:pt modelId="{F4B97A73-020A-473D-A950-BDCCB874439C}" type="parTrans" cxnId="{7EE4880E-C444-4529-8721-9F63B99FFF59}">
      <dgm:prSet/>
      <dgm:spPr/>
      <dgm:t>
        <a:bodyPr/>
        <a:lstStyle/>
        <a:p>
          <a:endParaRPr lang="en-US"/>
        </a:p>
      </dgm:t>
    </dgm:pt>
    <dgm:pt modelId="{B1DB3922-AAB9-4B1F-8CC9-749B35A78ABC}" type="sibTrans" cxnId="{7EE4880E-C444-4529-8721-9F63B99FFF59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E624DAD8-905A-4EDF-9D90-CCDC4B40A904}" type="pres">
      <dgm:prSet presAssocID="{409CE896-0518-44D5-BEE3-A67741E4E33A}" presName="thickLine" presStyleLbl="alignNode1" presStyleIdx="0" presStyleCnt="1"/>
      <dgm:spPr/>
    </dgm:pt>
    <dgm:pt modelId="{06A3D711-1A5F-4F8E-A2BE-24ACABCBB1F4}" type="pres">
      <dgm:prSet presAssocID="{409CE896-0518-44D5-BEE3-A67741E4E33A}" presName="horz1" presStyleCnt="0"/>
      <dgm:spPr/>
    </dgm:pt>
    <dgm:pt modelId="{A6502E21-D020-4FD9-8396-C181B4245F9A}" type="pres">
      <dgm:prSet presAssocID="{409CE896-0518-44D5-BEE3-A67741E4E33A}" presName="tx1" presStyleLbl="revTx" presStyleIdx="0" presStyleCnt="5"/>
      <dgm:spPr/>
    </dgm:pt>
    <dgm:pt modelId="{5473FE87-F20C-48D1-8DB2-88BF9DB0CEC9}" type="pres">
      <dgm:prSet presAssocID="{409CE896-0518-44D5-BEE3-A67741E4E33A}" presName="vert1" presStyleCnt="0"/>
      <dgm:spPr/>
    </dgm:pt>
    <dgm:pt modelId="{4191A6FC-1AFE-408B-8910-DAA0D4DBF69E}" type="pres">
      <dgm:prSet presAssocID="{55640610-E22B-4B3B-8CAE-8B688D7E0B2A}" presName="vertSpace2a" presStyleCnt="0"/>
      <dgm:spPr/>
    </dgm:pt>
    <dgm:pt modelId="{6706F8BD-10F7-4CAF-AA94-61E952F63F9E}" type="pres">
      <dgm:prSet presAssocID="{55640610-E22B-4B3B-8CAE-8B688D7E0B2A}" presName="horz2" presStyleCnt="0"/>
      <dgm:spPr/>
    </dgm:pt>
    <dgm:pt modelId="{F25F673C-5408-4733-A386-6FB28ECFAF13}" type="pres">
      <dgm:prSet presAssocID="{55640610-E22B-4B3B-8CAE-8B688D7E0B2A}" presName="horzSpace2" presStyleCnt="0"/>
      <dgm:spPr/>
    </dgm:pt>
    <dgm:pt modelId="{A10F6440-B5A7-4E17-9DD5-33635C26E62E}" type="pres">
      <dgm:prSet presAssocID="{55640610-E22B-4B3B-8CAE-8B688D7E0B2A}" presName="tx2" presStyleLbl="revTx" presStyleIdx="1" presStyleCnt="5"/>
      <dgm:spPr/>
    </dgm:pt>
    <dgm:pt modelId="{F43C2C17-1C61-460D-90FB-8B3D84A3F481}" type="pres">
      <dgm:prSet presAssocID="{55640610-E22B-4B3B-8CAE-8B688D7E0B2A}" presName="vert2" presStyleCnt="0"/>
      <dgm:spPr/>
    </dgm:pt>
    <dgm:pt modelId="{C22A4F2B-4CBF-431A-AAC2-14014CAC7845}" type="pres">
      <dgm:prSet presAssocID="{326AA638-BCF7-426A-9DB1-9B675FCE9555}" presName="horz3" presStyleCnt="0"/>
      <dgm:spPr/>
    </dgm:pt>
    <dgm:pt modelId="{1694D0BE-A3ED-4395-9AA2-E4CE90FADD07}" type="pres">
      <dgm:prSet presAssocID="{326AA638-BCF7-426A-9DB1-9B675FCE9555}" presName="horzSpace3" presStyleCnt="0"/>
      <dgm:spPr/>
    </dgm:pt>
    <dgm:pt modelId="{7FB1E64F-306E-4A3A-BF07-9E2E4E96C97F}" type="pres">
      <dgm:prSet presAssocID="{326AA638-BCF7-426A-9DB1-9B675FCE9555}" presName="tx3" presStyleLbl="revTx" presStyleIdx="2" presStyleCnt="5"/>
      <dgm:spPr/>
    </dgm:pt>
    <dgm:pt modelId="{E993A8A8-5695-45F7-BDE2-D1318C32134B}" type="pres">
      <dgm:prSet presAssocID="{326AA638-BCF7-426A-9DB1-9B675FCE9555}" presName="vert3" presStyleCnt="0"/>
      <dgm:spPr/>
    </dgm:pt>
    <dgm:pt modelId="{7FA0590D-3D5B-4401-A80B-6E582AAA9AB0}" type="pres">
      <dgm:prSet presAssocID="{55640610-E22B-4B3B-8CAE-8B688D7E0B2A}" presName="thinLine2b" presStyleLbl="callout" presStyleIdx="0" presStyleCnt="2"/>
      <dgm:spPr/>
    </dgm:pt>
    <dgm:pt modelId="{ED9B612D-F9A3-43F6-A500-EBEEED835239}" type="pres">
      <dgm:prSet presAssocID="{55640610-E22B-4B3B-8CAE-8B688D7E0B2A}" presName="vertSpace2b" presStyleCnt="0"/>
      <dgm:spPr/>
    </dgm:pt>
    <dgm:pt modelId="{06F98BA7-2225-4F8F-9969-70BD7C60F45C}" type="pres">
      <dgm:prSet presAssocID="{9CD451D4-E878-482F-9510-22BE0BB7C5B2}" presName="horz2" presStyleCnt="0"/>
      <dgm:spPr/>
    </dgm:pt>
    <dgm:pt modelId="{E939B97E-DE19-49F2-8BE6-87349332656F}" type="pres">
      <dgm:prSet presAssocID="{9CD451D4-E878-482F-9510-22BE0BB7C5B2}" presName="horzSpace2" presStyleCnt="0"/>
      <dgm:spPr/>
    </dgm:pt>
    <dgm:pt modelId="{C4FF964B-23AA-49E8-A7AD-F09AD1865EE8}" type="pres">
      <dgm:prSet presAssocID="{9CD451D4-E878-482F-9510-22BE0BB7C5B2}" presName="tx2" presStyleLbl="revTx" presStyleIdx="3" presStyleCnt="5"/>
      <dgm:spPr/>
    </dgm:pt>
    <dgm:pt modelId="{07EEF0D7-D634-4F8C-8C88-A24A80808886}" type="pres">
      <dgm:prSet presAssocID="{9CD451D4-E878-482F-9510-22BE0BB7C5B2}" presName="vert2" presStyleCnt="0"/>
      <dgm:spPr/>
    </dgm:pt>
    <dgm:pt modelId="{86C2E9F0-CB59-45A9-BA00-940DD4430549}" type="pres">
      <dgm:prSet presAssocID="{480CACAE-4BC6-4FCA-BF51-9F32ECE772D0}" presName="horz3" presStyleCnt="0"/>
      <dgm:spPr/>
    </dgm:pt>
    <dgm:pt modelId="{FAB0E24F-891D-428F-AC38-E79A8491D73A}" type="pres">
      <dgm:prSet presAssocID="{480CACAE-4BC6-4FCA-BF51-9F32ECE772D0}" presName="horzSpace3" presStyleCnt="0"/>
      <dgm:spPr/>
    </dgm:pt>
    <dgm:pt modelId="{8EB50A06-184F-481B-89C9-424039B664BC}" type="pres">
      <dgm:prSet presAssocID="{480CACAE-4BC6-4FCA-BF51-9F32ECE772D0}" presName="tx3" presStyleLbl="revTx" presStyleIdx="4" presStyleCnt="5"/>
      <dgm:spPr/>
    </dgm:pt>
    <dgm:pt modelId="{509CE4BF-6222-436E-A3EB-016219704572}" type="pres">
      <dgm:prSet presAssocID="{480CACAE-4BC6-4FCA-BF51-9F32ECE772D0}" presName="vert3" presStyleCnt="0"/>
      <dgm:spPr/>
    </dgm:pt>
    <dgm:pt modelId="{230E6B19-1483-43D6-A73C-BF2F0933709C}" type="pres">
      <dgm:prSet presAssocID="{9CD451D4-E878-482F-9510-22BE0BB7C5B2}" presName="thinLine2b" presStyleLbl="callout" presStyleIdx="1" presStyleCnt="2"/>
      <dgm:spPr/>
    </dgm:pt>
    <dgm:pt modelId="{B8A0820C-DFBB-492E-8289-E14C10182ECF}" type="pres">
      <dgm:prSet presAssocID="{9CD451D4-E878-482F-9510-22BE0BB7C5B2}" presName="vertSpace2b" presStyleCnt="0"/>
      <dgm:spPr/>
    </dgm:pt>
  </dgm:ptLst>
  <dgm:cxnLst>
    <dgm:cxn modelId="{E7C8F009-63FE-4848-9776-0FADE9305758}" type="presOf" srcId="{2E68841C-346D-4757-A3EB-E5D03E020D9E}" destId="{99F882D3-EFA5-47B7-BBA8-4EF6E31E27F9}" srcOrd="0" destOrd="0" presId="urn:microsoft.com/office/officeart/2008/layout/LinedList"/>
    <dgm:cxn modelId="{7EE4880E-C444-4529-8721-9F63B99FFF59}" srcId="{9CD451D4-E878-482F-9510-22BE0BB7C5B2}" destId="{480CACAE-4BC6-4FCA-BF51-9F32ECE772D0}" srcOrd="0" destOrd="0" parTransId="{F4B97A73-020A-473D-A950-BDCCB874439C}" sibTransId="{B1DB3922-AAB9-4B1F-8CC9-749B35A78ABC}"/>
    <dgm:cxn modelId="{A3A85317-4FF1-4EE2-BCCE-0B33023F52E9}" srcId="{55640610-E22B-4B3B-8CAE-8B688D7E0B2A}" destId="{326AA638-BCF7-426A-9DB1-9B675FCE9555}" srcOrd="0" destOrd="0" parTransId="{46B5CF74-3290-4F98-9505-9F13CF3AE8F3}" sibTransId="{D0392577-8EAA-494F-A1B2-15F1D895BBD7}"/>
    <dgm:cxn modelId="{1EC91720-8551-4ED2-8829-114F6C78C1CC}" srcId="{409CE896-0518-44D5-BEE3-A67741E4E33A}" destId="{9CD451D4-E878-482F-9510-22BE0BB7C5B2}" srcOrd="1" destOrd="0" parTransId="{7ADE6AE1-38E9-4BD2-B80A-695D59B4ACA8}" sibTransId="{48EE1381-88E6-40D3-A8A1-73B59E40E0D0}"/>
    <dgm:cxn modelId="{291BA626-24E2-43B0-860A-262BF3C3DA37}" type="presOf" srcId="{326AA638-BCF7-426A-9DB1-9B675FCE9555}" destId="{7FB1E64F-306E-4A3A-BF07-9E2E4E96C97F}" srcOrd="0" destOrd="0" presId="urn:microsoft.com/office/officeart/2008/layout/LinedList"/>
    <dgm:cxn modelId="{CA532032-ED4F-4695-B09B-7B69BFCE30E8}" type="presOf" srcId="{55640610-E22B-4B3B-8CAE-8B688D7E0B2A}" destId="{A10F6440-B5A7-4E17-9DD5-33635C26E62E}" srcOrd="0" destOrd="0" presId="urn:microsoft.com/office/officeart/2008/layout/LinedList"/>
    <dgm:cxn modelId="{A3806364-16FF-4973-B51D-6ED328C45BA0}" srcId="{409CE896-0518-44D5-BEE3-A67741E4E33A}" destId="{55640610-E22B-4B3B-8CAE-8B688D7E0B2A}" srcOrd="0" destOrd="0" parTransId="{0B345555-83A8-4187-ABC3-2E88544F40D1}" sibTransId="{5EAE0E25-407C-4B92-8AC6-8A333D69482D}"/>
    <dgm:cxn modelId="{4234F19E-3590-4EDE-B326-9D8C326CD0DA}" type="presOf" srcId="{409CE896-0518-44D5-BEE3-A67741E4E33A}" destId="{A6502E21-D020-4FD9-8396-C181B4245F9A}" srcOrd="0" destOrd="0" presId="urn:microsoft.com/office/officeart/2008/layout/LinedList"/>
    <dgm:cxn modelId="{1FB51BAC-349A-4170-BEDF-10D2259C56C5}" type="presOf" srcId="{480CACAE-4BC6-4FCA-BF51-9F32ECE772D0}" destId="{8EB50A06-184F-481B-89C9-424039B664BC}" srcOrd="0" destOrd="0" presId="urn:microsoft.com/office/officeart/2008/layout/LinedList"/>
    <dgm:cxn modelId="{53E7D9CE-8F81-4C94-9DE0-23DE255877C9}" type="presOf" srcId="{9CD451D4-E878-482F-9510-22BE0BB7C5B2}" destId="{C4FF964B-23AA-49E8-A7AD-F09AD1865EE8}" srcOrd="0" destOrd="0" presId="urn:microsoft.com/office/officeart/2008/layout/LinedList"/>
    <dgm:cxn modelId="{9D1AA1E6-A35F-40D1-98A6-4A4F1C75DF05}" srcId="{2E68841C-346D-4757-A3EB-E5D03E020D9E}" destId="{409CE896-0518-44D5-BEE3-A67741E4E33A}" srcOrd="0" destOrd="0" parTransId="{324076E8-29BC-4004-AD5B-4B854BBF8824}" sibTransId="{F4BCECE8-5676-43D0-AB8D-597BF03706F9}"/>
    <dgm:cxn modelId="{7EBA51E6-7E95-4C56-973E-24D817160E54}" type="presParOf" srcId="{99F882D3-EFA5-47B7-BBA8-4EF6E31E27F9}" destId="{E624DAD8-905A-4EDF-9D90-CCDC4B40A904}" srcOrd="0" destOrd="0" presId="urn:microsoft.com/office/officeart/2008/layout/LinedList"/>
    <dgm:cxn modelId="{D91ACB61-B16D-4304-A722-910549979DC0}" type="presParOf" srcId="{99F882D3-EFA5-47B7-BBA8-4EF6E31E27F9}" destId="{06A3D711-1A5F-4F8E-A2BE-24ACABCBB1F4}" srcOrd="1" destOrd="0" presId="urn:microsoft.com/office/officeart/2008/layout/LinedList"/>
    <dgm:cxn modelId="{0508F1E2-AF18-487C-92FD-3F1F738065F8}" type="presParOf" srcId="{06A3D711-1A5F-4F8E-A2BE-24ACABCBB1F4}" destId="{A6502E21-D020-4FD9-8396-C181B4245F9A}" srcOrd="0" destOrd="0" presId="urn:microsoft.com/office/officeart/2008/layout/LinedList"/>
    <dgm:cxn modelId="{EF66AC7B-8E13-44D4-9B4F-D7EC57E2C542}" type="presParOf" srcId="{06A3D711-1A5F-4F8E-A2BE-24ACABCBB1F4}" destId="{5473FE87-F20C-48D1-8DB2-88BF9DB0CEC9}" srcOrd="1" destOrd="0" presId="urn:microsoft.com/office/officeart/2008/layout/LinedList"/>
    <dgm:cxn modelId="{981C0953-23C2-49E9-8605-64EE692417CC}" type="presParOf" srcId="{5473FE87-F20C-48D1-8DB2-88BF9DB0CEC9}" destId="{4191A6FC-1AFE-408B-8910-DAA0D4DBF69E}" srcOrd="0" destOrd="0" presId="urn:microsoft.com/office/officeart/2008/layout/LinedList"/>
    <dgm:cxn modelId="{0D70D7ED-85C0-4B15-B429-C45EF04F151F}" type="presParOf" srcId="{5473FE87-F20C-48D1-8DB2-88BF9DB0CEC9}" destId="{6706F8BD-10F7-4CAF-AA94-61E952F63F9E}" srcOrd="1" destOrd="0" presId="urn:microsoft.com/office/officeart/2008/layout/LinedList"/>
    <dgm:cxn modelId="{77A9805C-33CE-4B59-9C91-E1205538B807}" type="presParOf" srcId="{6706F8BD-10F7-4CAF-AA94-61E952F63F9E}" destId="{F25F673C-5408-4733-A386-6FB28ECFAF13}" srcOrd="0" destOrd="0" presId="urn:microsoft.com/office/officeart/2008/layout/LinedList"/>
    <dgm:cxn modelId="{831802CE-F22F-436D-9768-DFD6ED5C815E}" type="presParOf" srcId="{6706F8BD-10F7-4CAF-AA94-61E952F63F9E}" destId="{A10F6440-B5A7-4E17-9DD5-33635C26E62E}" srcOrd="1" destOrd="0" presId="urn:microsoft.com/office/officeart/2008/layout/LinedList"/>
    <dgm:cxn modelId="{0511A940-E35B-4F8B-B98E-2745D96DF80F}" type="presParOf" srcId="{6706F8BD-10F7-4CAF-AA94-61E952F63F9E}" destId="{F43C2C17-1C61-460D-90FB-8B3D84A3F481}" srcOrd="2" destOrd="0" presId="urn:microsoft.com/office/officeart/2008/layout/LinedList"/>
    <dgm:cxn modelId="{3DE175B8-1FDB-4864-B810-80E4443A41DD}" type="presParOf" srcId="{F43C2C17-1C61-460D-90FB-8B3D84A3F481}" destId="{C22A4F2B-4CBF-431A-AAC2-14014CAC7845}" srcOrd="0" destOrd="0" presId="urn:microsoft.com/office/officeart/2008/layout/LinedList"/>
    <dgm:cxn modelId="{0A72B88F-65A9-4260-8171-E7563D2AFB6D}" type="presParOf" srcId="{C22A4F2B-4CBF-431A-AAC2-14014CAC7845}" destId="{1694D0BE-A3ED-4395-9AA2-E4CE90FADD07}" srcOrd="0" destOrd="0" presId="urn:microsoft.com/office/officeart/2008/layout/LinedList"/>
    <dgm:cxn modelId="{5B6EFE2C-FE5F-42A1-A03B-ED1576BA8A1F}" type="presParOf" srcId="{C22A4F2B-4CBF-431A-AAC2-14014CAC7845}" destId="{7FB1E64F-306E-4A3A-BF07-9E2E4E96C97F}" srcOrd="1" destOrd="0" presId="urn:microsoft.com/office/officeart/2008/layout/LinedList"/>
    <dgm:cxn modelId="{FDEDD900-9691-4F9D-AD39-9F89FB132C66}" type="presParOf" srcId="{C22A4F2B-4CBF-431A-AAC2-14014CAC7845}" destId="{E993A8A8-5695-45F7-BDE2-D1318C32134B}" srcOrd="2" destOrd="0" presId="urn:microsoft.com/office/officeart/2008/layout/LinedList"/>
    <dgm:cxn modelId="{E2CFC996-BCCA-40AB-BBEC-B9397BE71E0A}" type="presParOf" srcId="{5473FE87-F20C-48D1-8DB2-88BF9DB0CEC9}" destId="{7FA0590D-3D5B-4401-A80B-6E582AAA9AB0}" srcOrd="2" destOrd="0" presId="urn:microsoft.com/office/officeart/2008/layout/LinedList"/>
    <dgm:cxn modelId="{F5D79A64-E1D9-4297-A51D-71F5C320665F}" type="presParOf" srcId="{5473FE87-F20C-48D1-8DB2-88BF9DB0CEC9}" destId="{ED9B612D-F9A3-43F6-A500-EBEEED835239}" srcOrd="3" destOrd="0" presId="urn:microsoft.com/office/officeart/2008/layout/LinedList"/>
    <dgm:cxn modelId="{CCF4583B-B579-495A-9727-706D34873984}" type="presParOf" srcId="{5473FE87-F20C-48D1-8DB2-88BF9DB0CEC9}" destId="{06F98BA7-2225-4F8F-9969-70BD7C60F45C}" srcOrd="4" destOrd="0" presId="urn:microsoft.com/office/officeart/2008/layout/LinedList"/>
    <dgm:cxn modelId="{82725245-9E6A-467F-8414-6AB76A65DCD2}" type="presParOf" srcId="{06F98BA7-2225-4F8F-9969-70BD7C60F45C}" destId="{E939B97E-DE19-49F2-8BE6-87349332656F}" srcOrd="0" destOrd="0" presId="urn:microsoft.com/office/officeart/2008/layout/LinedList"/>
    <dgm:cxn modelId="{93CC9861-B22D-4AE9-BDC1-8A103248DCDA}" type="presParOf" srcId="{06F98BA7-2225-4F8F-9969-70BD7C60F45C}" destId="{C4FF964B-23AA-49E8-A7AD-F09AD1865EE8}" srcOrd="1" destOrd="0" presId="urn:microsoft.com/office/officeart/2008/layout/LinedList"/>
    <dgm:cxn modelId="{182EE2AE-93B4-41A2-9916-E59F525F8E28}" type="presParOf" srcId="{06F98BA7-2225-4F8F-9969-70BD7C60F45C}" destId="{07EEF0D7-D634-4F8C-8C88-A24A80808886}" srcOrd="2" destOrd="0" presId="urn:microsoft.com/office/officeart/2008/layout/LinedList"/>
    <dgm:cxn modelId="{93050CA9-CCE2-4BDA-AA5A-2854C5D7E9D1}" type="presParOf" srcId="{07EEF0D7-D634-4F8C-8C88-A24A80808886}" destId="{86C2E9F0-CB59-45A9-BA00-940DD4430549}" srcOrd="0" destOrd="0" presId="urn:microsoft.com/office/officeart/2008/layout/LinedList"/>
    <dgm:cxn modelId="{B28C1321-DC1E-4032-93A0-EE63C904FD65}" type="presParOf" srcId="{86C2E9F0-CB59-45A9-BA00-940DD4430549}" destId="{FAB0E24F-891D-428F-AC38-E79A8491D73A}" srcOrd="0" destOrd="0" presId="urn:microsoft.com/office/officeart/2008/layout/LinedList"/>
    <dgm:cxn modelId="{6644DE75-FB78-4615-98B6-A758ACE8C35F}" type="presParOf" srcId="{86C2E9F0-CB59-45A9-BA00-940DD4430549}" destId="{8EB50A06-184F-481B-89C9-424039B664BC}" srcOrd="1" destOrd="0" presId="urn:microsoft.com/office/officeart/2008/layout/LinedList"/>
    <dgm:cxn modelId="{95696922-070A-4687-9840-A8FA2AB3A70B}" type="presParOf" srcId="{86C2E9F0-CB59-45A9-BA00-940DD4430549}" destId="{509CE4BF-6222-436E-A3EB-016219704572}" srcOrd="2" destOrd="0" presId="urn:microsoft.com/office/officeart/2008/layout/LinedList"/>
    <dgm:cxn modelId="{6BB6D947-E897-42C9-B2BE-9C17B782DC9A}" type="presParOf" srcId="{5473FE87-F20C-48D1-8DB2-88BF9DB0CEC9}" destId="{230E6B19-1483-43D6-A73C-BF2F0933709C}" srcOrd="5" destOrd="0" presId="urn:microsoft.com/office/officeart/2008/layout/LinedList"/>
    <dgm:cxn modelId="{0CB9697F-C8FF-4D12-A50C-59EB72A2B5F2}" type="presParOf" srcId="{5473FE87-F20C-48D1-8DB2-88BF9DB0CEC9}" destId="{B8A0820C-DFBB-492E-8289-E14C10182EC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09CE896-0518-44D5-BEE3-A67741E4E33A}">
      <dgm:prSet phldrT="[Text]"/>
      <dgm:spPr/>
      <dgm:t>
        <a:bodyPr/>
        <a:lstStyle/>
        <a:p>
          <a:r>
            <a:rPr lang="en-US" dirty="0"/>
            <a:t>Private HBCUs</a:t>
          </a:r>
        </a:p>
      </dgm:t>
    </dgm:pt>
    <dgm:pt modelId="{324076E8-29BC-4004-AD5B-4B854BBF8824}" type="parTrans" cxnId="{9D1AA1E6-A35F-40D1-98A6-4A4F1C75DF05}">
      <dgm:prSet/>
      <dgm:spPr/>
      <dgm:t>
        <a:bodyPr/>
        <a:lstStyle/>
        <a:p>
          <a:endParaRPr lang="en-US"/>
        </a:p>
      </dgm:t>
    </dgm:pt>
    <dgm:pt modelId="{F4BCECE8-5676-43D0-AB8D-597BF03706F9}" type="sibTrans" cxnId="{9D1AA1E6-A35F-40D1-98A6-4A4F1C75DF05}">
      <dgm:prSet/>
      <dgm:spPr/>
      <dgm:t>
        <a:bodyPr/>
        <a:lstStyle/>
        <a:p>
          <a:endParaRPr lang="en-US"/>
        </a:p>
      </dgm:t>
    </dgm:pt>
    <dgm:pt modelId="{55640610-E22B-4B3B-8CAE-8B688D7E0B2A}">
      <dgm:prSet phldrT="[Text]"/>
      <dgm:spPr/>
      <dgm:t>
        <a:bodyPr/>
        <a:lstStyle/>
        <a:p>
          <a:r>
            <a:rPr lang="en-US" dirty="0"/>
            <a:t>4-year institutions</a:t>
          </a:r>
        </a:p>
      </dgm:t>
    </dgm:pt>
    <dgm:pt modelId="{0B345555-83A8-4187-ABC3-2E88544F40D1}" type="parTrans" cxnId="{A3806364-16FF-4973-B51D-6ED328C45BA0}">
      <dgm:prSet/>
      <dgm:spPr/>
      <dgm:t>
        <a:bodyPr/>
        <a:lstStyle/>
        <a:p>
          <a:endParaRPr lang="en-US"/>
        </a:p>
      </dgm:t>
    </dgm:pt>
    <dgm:pt modelId="{5EAE0E25-407C-4B92-8AC6-8A333D69482D}" type="sibTrans" cxnId="{A3806364-16FF-4973-B51D-6ED328C45BA0}">
      <dgm:prSet/>
      <dgm:spPr/>
      <dgm:t>
        <a:bodyPr/>
        <a:lstStyle/>
        <a:p>
          <a:endParaRPr lang="en-US"/>
        </a:p>
      </dgm:t>
    </dgm:pt>
    <dgm:pt modelId="{9CD451D4-E878-482F-9510-22BE0BB7C5B2}">
      <dgm:prSet phldrT="[Text]"/>
      <dgm:spPr/>
      <dgm:t>
        <a:bodyPr/>
        <a:lstStyle/>
        <a:p>
          <a:r>
            <a:rPr lang="en-US" dirty="0"/>
            <a:t> 2-year institutions</a:t>
          </a:r>
        </a:p>
      </dgm:t>
    </dgm:pt>
    <dgm:pt modelId="{7ADE6AE1-38E9-4BD2-B80A-695D59B4ACA8}" type="parTrans" cxnId="{1EC91720-8551-4ED2-8829-114F6C78C1CC}">
      <dgm:prSet/>
      <dgm:spPr/>
      <dgm:t>
        <a:bodyPr/>
        <a:lstStyle/>
        <a:p>
          <a:endParaRPr lang="en-US"/>
        </a:p>
      </dgm:t>
    </dgm:pt>
    <dgm:pt modelId="{48EE1381-88E6-40D3-A8A1-73B59E40E0D0}" type="sibTrans" cxnId="{1EC91720-8551-4ED2-8829-114F6C78C1CC}">
      <dgm:prSet/>
      <dgm:spPr/>
      <dgm:t>
        <a:bodyPr/>
        <a:lstStyle/>
        <a:p>
          <a:endParaRPr lang="en-US"/>
        </a:p>
      </dgm:t>
    </dgm:pt>
    <dgm:pt modelId="{326AA638-BCF7-426A-9DB1-9B675FCE9555}">
      <dgm:prSet phldrT="[Text]"/>
      <dgm:spPr/>
      <dgm:t>
        <a:bodyPr/>
        <a:lstStyle/>
        <a:p>
          <a:r>
            <a:rPr lang="en-US" dirty="0"/>
            <a:t>49</a:t>
          </a:r>
        </a:p>
      </dgm:t>
    </dgm:pt>
    <dgm:pt modelId="{46B5CF74-3290-4F98-9505-9F13CF3AE8F3}" type="parTrans" cxnId="{A3A85317-4FF1-4EE2-BCCE-0B33023F52E9}">
      <dgm:prSet/>
      <dgm:spPr/>
      <dgm:t>
        <a:bodyPr/>
        <a:lstStyle/>
        <a:p>
          <a:endParaRPr lang="en-US"/>
        </a:p>
      </dgm:t>
    </dgm:pt>
    <dgm:pt modelId="{D0392577-8EAA-494F-A1B2-15F1D895BBD7}" type="sibTrans" cxnId="{A3A85317-4FF1-4EE2-BCCE-0B33023F52E9}">
      <dgm:prSet/>
      <dgm:spPr/>
      <dgm:t>
        <a:bodyPr/>
        <a:lstStyle/>
        <a:p>
          <a:endParaRPr lang="en-US"/>
        </a:p>
      </dgm:t>
    </dgm:pt>
    <dgm:pt modelId="{480CACAE-4BC6-4FCA-BF51-9F32ECE772D0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F4B97A73-020A-473D-A950-BDCCB874439C}" type="parTrans" cxnId="{7EE4880E-C444-4529-8721-9F63B99FFF59}">
      <dgm:prSet/>
      <dgm:spPr/>
      <dgm:t>
        <a:bodyPr/>
        <a:lstStyle/>
        <a:p>
          <a:endParaRPr lang="en-US"/>
        </a:p>
      </dgm:t>
    </dgm:pt>
    <dgm:pt modelId="{B1DB3922-AAB9-4B1F-8CC9-749B35A78ABC}" type="sibTrans" cxnId="{7EE4880E-C444-4529-8721-9F63B99FFF59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E624DAD8-905A-4EDF-9D90-CCDC4B40A904}" type="pres">
      <dgm:prSet presAssocID="{409CE896-0518-44D5-BEE3-A67741E4E33A}" presName="thickLine" presStyleLbl="alignNode1" presStyleIdx="0" presStyleCnt="1"/>
      <dgm:spPr/>
    </dgm:pt>
    <dgm:pt modelId="{06A3D711-1A5F-4F8E-A2BE-24ACABCBB1F4}" type="pres">
      <dgm:prSet presAssocID="{409CE896-0518-44D5-BEE3-A67741E4E33A}" presName="horz1" presStyleCnt="0"/>
      <dgm:spPr/>
    </dgm:pt>
    <dgm:pt modelId="{A6502E21-D020-4FD9-8396-C181B4245F9A}" type="pres">
      <dgm:prSet presAssocID="{409CE896-0518-44D5-BEE3-A67741E4E33A}" presName="tx1" presStyleLbl="revTx" presStyleIdx="0" presStyleCnt="5"/>
      <dgm:spPr/>
    </dgm:pt>
    <dgm:pt modelId="{5473FE87-F20C-48D1-8DB2-88BF9DB0CEC9}" type="pres">
      <dgm:prSet presAssocID="{409CE896-0518-44D5-BEE3-A67741E4E33A}" presName="vert1" presStyleCnt="0"/>
      <dgm:spPr/>
    </dgm:pt>
    <dgm:pt modelId="{4191A6FC-1AFE-408B-8910-DAA0D4DBF69E}" type="pres">
      <dgm:prSet presAssocID="{55640610-E22B-4B3B-8CAE-8B688D7E0B2A}" presName="vertSpace2a" presStyleCnt="0"/>
      <dgm:spPr/>
    </dgm:pt>
    <dgm:pt modelId="{6706F8BD-10F7-4CAF-AA94-61E952F63F9E}" type="pres">
      <dgm:prSet presAssocID="{55640610-E22B-4B3B-8CAE-8B688D7E0B2A}" presName="horz2" presStyleCnt="0"/>
      <dgm:spPr/>
    </dgm:pt>
    <dgm:pt modelId="{F25F673C-5408-4733-A386-6FB28ECFAF13}" type="pres">
      <dgm:prSet presAssocID="{55640610-E22B-4B3B-8CAE-8B688D7E0B2A}" presName="horzSpace2" presStyleCnt="0"/>
      <dgm:spPr/>
    </dgm:pt>
    <dgm:pt modelId="{A10F6440-B5A7-4E17-9DD5-33635C26E62E}" type="pres">
      <dgm:prSet presAssocID="{55640610-E22B-4B3B-8CAE-8B688D7E0B2A}" presName="tx2" presStyleLbl="revTx" presStyleIdx="1" presStyleCnt="5"/>
      <dgm:spPr/>
    </dgm:pt>
    <dgm:pt modelId="{F43C2C17-1C61-460D-90FB-8B3D84A3F481}" type="pres">
      <dgm:prSet presAssocID="{55640610-E22B-4B3B-8CAE-8B688D7E0B2A}" presName="vert2" presStyleCnt="0"/>
      <dgm:spPr/>
    </dgm:pt>
    <dgm:pt modelId="{C22A4F2B-4CBF-431A-AAC2-14014CAC7845}" type="pres">
      <dgm:prSet presAssocID="{326AA638-BCF7-426A-9DB1-9B675FCE9555}" presName="horz3" presStyleCnt="0"/>
      <dgm:spPr/>
    </dgm:pt>
    <dgm:pt modelId="{1694D0BE-A3ED-4395-9AA2-E4CE90FADD07}" type="pres">
      <dgm:prSet presAssocID="{326AA638-BCF7-426A-9DB1-9B675FCE9555}" presName="horzSpace3" presStyleCnt="0"/>
      <dgm:spPr/>
    </dgm:pt>
    <dgm:pt modelId="{7FB1E64F-306E-4A3A-BF07-9E2E4E96C97F}" type="pres">
      <dgm:prSet presAssocID="{326AA638-BCF7-426A-9DB1-9B675FCE9555}" presName="tx3" presStyleLbl="revTx" presStyleIdx="2" presStyleCnt="5"/>
      <dgm:spPr/>
    </dgm:pt>
    <dgm:pt modelId="{E993A8A8-5695-45F7-BDE2-D1318C32134B}" type="pres">
      <dgm:prSet presAssocID="{326AA638-BCF7-426A-9DB1-9B675FCE9555}" presName="vert3" presStyleCnt="0"/>
      <dgm:spPr/>
    </dgm:pt>
    <dgm:pt modelId="{7FA0590D-3D5B-4401-A80B-6E582AAA9AB0}" type="pres">
      <dgm:prSet presAssocID="{55640610-E22B-4B3B-8CAE-8B688D7E0B2A}" presName="thinLine2b" presStyleLbl="callout" presStyleIdx="0" presStyleCnt="2"/>
      <dgm:spPr/>
    </dgm:pt>
    <dgm:pt modelId="{ED9B612D-F9A3-43F6-A500-EBEEED835239}" type="pres">
      <dgm:prSet presAssocID="{55640610-E22B-4B3B-8CAE-8B688D7E0B2A}" presName="vertSpace2b" presStyleCnt="0"/>
      <dgm:spPr/>
    </dgm:pt>
    <dgm:pt modelId="{06F98BA7-2225-4F8F-9969-70BD7C60F45C}" type="pres">
      <dgm:prSet presAssocID="{9CD451D4-E878-482F-9510-22BE0BB7C5B2}" presName="horz2" presStyleCnt="0"/>
      <dgm:spPr/>
    </dgm:pt>
    <dgm:pt modelId="{E939B97E-DE19-49F2-8BE6-87349332656F}" type="pres">
      <dgm:prSet presAssocID="{9CD451D4-E878-482F-9510-22BE0BB7C5B2}" presName="horzSpace2" presStyleCnt="0"/>
      <dgm:spPr/>
    </dgm:pt>
    <dgm:pt modelId="{C4FF964B-23AA-49E8-A7AD-F09AD1865EE8}" type="pres">
      <dgm:prSet presAssocID="{9CD451D4-E878-482F-9510-22BE0BB7C5B2}" presName="tx2" presStyleLbl="revTx" presStyleIdx="3" presStyleCnt="5"/>
      <dgm:spPr/>
    </dgm:pt>
    <dgm:pt modelId="{07EEF0D7-D634-4F8C-8C88-A24A80808886}" type="pres">
      <dgm:prSet presAssocID="{9CD451D4-E878-482F-9510-22BE0BB7C5B2}" presName="vert2" presStyleCnt="0"/>
      <dgm:spPr/>
    </dgm:pt>
    <dgm:pt modelId="{86C2E9F0-CB59-45A9-BA00-940DD4430549}" type="pres">
      <dgm:prSet presAssocID="{480CACAE-4BC6-4FCA-BF51-9F32ECE772D0}" presName="horz3" presStyleCnt="0"/>
      <dgm:spPr/>
    </dgm:pt>
    <dgm:pt modelId="{FAB0E24F-891D-428F-AC38-E79A8491D73A}" type="pres">
      <dgm:prSet presAssocID="{480CACAE-4BC6-4FCA-BF51-9F32ECE772D0}" presName="horzSpace3" presStyleCnt="0"/>
      <dgm:spPr/>
    </dgm:pt>
    <dgm:pt modelId="{8EB50A06-184F-481B-89C9-424039B664BC}" type="pres">
      <dgm:prSet presAssocID="{480CACAE-4BC6-4FCA-BF51-9F32ECE772D0}" presName="tx3" presStyleLbl="revTx" presStyleIdx="4" presStyleCnt="5"/>
      <dgm:spPr/>
    </dgm:pt>
    <dgm:pt modelId="{509CE4BF-6222-436E-A3EB-016219704572}" type="pres">
      <dgm:prSet presAssocID="{480CACAE-4BC6-4FCA-BF51-9F32ECE772D0}" presName="vert3" presStyleCnt="0"/>
      <dgm:spPr/>
    </dgm:pt>
    <dgm:pt modelId="{230E6B19-1483-43D6-A73C-BF2F0933709C}" type="pres">
      <dgm:prSet presAssocID="{9CD451D4-E878-482F-9510-22BE0BB7C5B2}" presName="thinLine2b" presStyleLbl="callout" presStyleIdx="1" presStyleCnt="2"/>
      <dgm:spPr/>
    </dgm:pt>
    <dgm:pt modelId="{B8A0820C-DFBB-492E-8289-E14C10182ECF}" type="pres">
      <dgm:prSet presAssocID="{9CD451D4-E878-482F-9510-22BE0BB7C5B2}" presName="vertSpace2b" presStyleCnt="0"/>
      <dgm:spPr/>
    </dgm:pt>
  </dgm:ptLst>
  <dgm:cxnLst>
    <dgm:cxn modelId="{E7C8F009-63FE-4848-9776-0FADE9305758}" type="presOf" srcId="{2E68841C-346D-4757-A3EB-E5D03E020D9E}" destId="{99F882D3-EFA5-47B7-BBA8-4EF6E31E27F9}" srcOrd="0" destOrd="0" presId="urn:microsoft.com/office/officeart/2008/layout/LinedList"/>
    <dgm:cxn modelId="{7EE4880E-C444-4529-8721-9F63B99FFF59}" srcId="{9CD451D4-E878-482F-9510-22BE0BB7C5B2}" destId="{480CACAE-4BC6-4FCA-BF51-9F32ECE772D0}" srcOrd="0" destOrd="0" parTransId="{F4B97A73-020A-473D-A950-BDCCB874439C}" sibTransId="{B1DB3922-AAB9-4B1F-8CC9-749B35A78ABC}"/>
    <dgm:cxn modelId="{A3A85317-4FF1-4EE2-BCCE-0B33023F52E9}" srcId="{55640610-E22B-4B3B-8CAE-8B688D7E0B2A}" destId="{326AA638-BCF7-426A-9DB1-9B675FCE9555}" srcOrd="0" destOrd="0" parTransId="{46B5CF74-3290-4F98-9505-9F13CF3AE8F3}" sibTransId="{D0392577-8EAA-494F-A1B2-15F1D895BBD7}"/>
    <dgm:cxn modelId="{1EC91720-8551-4ED2-8829-114F6C78C1CC}" srcId="{409CE896-0518-44D5-BEE3-A67741E4E33A}" destId="{9CD451D4-E878-482F-9510-22BE0BB7C5B2}" srcOrd="1" destOrd="0" parTransId="{7ADE6AE1-38E9-4BD2-B80A-695D59B4ACA8}" sibTransId="{48EE1381-88E6-40D3-A8A1-73B59E40E0D0}"/>
    <dgm:cxn modelId="{291BA626-24E2-43B0-860A-262BF3C3DA37}" type="presOf" srcId="{326AA638-BCF7-426A-9DB1-9B675FCE9555}" destId="{7FB1E64F-306E-4A3A-BF07-9E2E4E96C97F}" srcOrd="0" destOrd="0" presId="urn:microsoft.com/office/officeart/2008/layout/LinedList"/>
    <dgm:cxn modelId="{CA532032-ED4F-4695-B09B-7B69BFCE30E8}" type="presOf" srcId="{55640610-E22B-4B3B-8CAE-8B688D7E0B2A}" destId="{A10F6440-B5A7-4E17-9DD5-33635C26E62E}" srcOrd="0" destOrd="0" presId="urn:microsoft.com/office/officeart/2008/layout/LinedList"/>
    <dgm:cxn modelId="{A3806364-16FF-4973-B51D-6ED328C45BA0}" srcId="{409CE896-0518-44D5-BEE3-A67741E4E33A}" destId="{55640610-E22B-4B3B-8CAE-8B688D7E0B2A}" srcOrd="0" destOrd="0" parTransId="{0B345555-83A8-4187-ABC3-2E88544F40D1}" sibTransId="{5EAE0E25-407C-4B92-8AC6-8A333D69482D}"/>
    <dgm:cxn modelId="{4234F19E-3590-4EDE-B326-9D8C326CD0DA}" type="presOf" srcId="{409CE896-0518-44D5-BEE3-A67741E4E33A}" destId="{A6502E21-D020-4FD9-8396-C181B4245F9A}" srcOrd="0" destOrd="0" presId="urn:microsoft.com/office/officeart/2008/layout/LinedList"/>
    <dgm:cxn modelId="{1FB51BAC-349A-4170-BEDF-10D2259C56C5}" type="presOf" srcId="{480CACAE-4BC6-4FCA-BF51-9F32ECE772D0}" destId="{8EB50A06-184F-481B-89C9-424039B664BC}" srcOrd="0" destOrd="0" presId="urn:microsoft.com/office/officeart/2008/layout/LinedList"/>
    <dgm:cxn modelId="{53E7D9CE-8F81-4C94-9DE0-23DE255877C9}" type="presOf" srcId="{9CD451D4-E878-482F-9510-22BE0BB7C5B2}" destId="{C4FF964B-23AA-49E8-A7AD-F09AD1865EE8}" srcOrd="0" destOrd="0" presId="urn:microsoft.com/office/officeart/2008/layout/LinedList"/>
    <dgm:cxn modelId="{9D1AA1E6-A35F-40D1-98A6-4A4F1C75DF05}" srcId="{2E68841C-346D-4757-A3EB-E5D03E020D9E}" destId="{409CE896-0518-44D5-BEE3-A67741E4E33A}" srcOrd="0" destOrd="0" parTransId="{324076E8-29BC-4004-AD5B-4B854BBF8824}" sibTransId="{F4BCECE8-5676-43D0-AB8D-597BF03706F9}"/>
    <dgm:cxn modelId="{7EBA51E6-7E95-4C56-973E-24D817160E54}" type="presParOf" srcId="{99F882D3-EFA5-47B7-BBA8-4EF6E31E27F9}" destId="{E624DAD8-905A-4EDF-9D90-CCDC4B40A904}" srcOrd="0" destOrd="0" presId="urn:microsoft.com/office/officeart/2008/layout/LinedList"/>
    <dgm:cxn modelId="{D91ACB61-B16D-4304-A722-910549979DC0}" type="presParOf" srcId="{99F882D3-EFA5-47B7-BBA8-4EF6E31E27F9}" destId="{06A3D711-1A5F-4F8E-A2BE-24ACABCBB1F4}" srcOrd="1" destOrd="0" presId="urn:microsoft.com/office/officeart/2008/layout/LinedList"/>
    <dgm:cxn modelId="{0508F1E2-AF18-487C-92FD-3F1F738065F8}" type="presParOf" srcId="{06A3D711-1A5F-4F8E-A2BE-24ACABCBB1F4}" destId="{A6502E21-D020-4FD9-8396-C181B4245F9A}" srcOrd="0" destOrd="0" presId="urn:microsoft.com/office/officeart/2008/layout/LinedList"/>
    <dgm:cxn modelId="{EF66AC7B-8E13-44D4-9B4F-D7EC57E2C542}" type="presParOf" srcId="{06A3D711-1A5F-4F8E-A2BE-24ACABCBB1F4}" destId="{5473FE87-F20C-48D1-8DB2-88BF9DB0CEC9}" srcOrd="1" destOrd="0" presId="urn:microsoft.com/office/officeart/2008/layout/LinedList"/>
    <dgm:cxn modelId="{981C0953-23C2-49E9-8605-64EE692417CC}" type="presParOf" srcId="{5473FE87-F20C-48D1-8DB2-88BF9DB0CEC9}" destId="{4191A6FC-1AFE-408B-8910-DAA0D4DBF69E}" srcOrd="0" destOrd="0" presId="urn:microsoft.com/office/officeart/2008/layout/LinedList"/>
    <dgm:cxn modelId="{0D70D7ED-85C0-4B15-B429-C45EF04F151F}" type="presParOf" srcId="{5473FE87-F20C-48D1-8DB2-88BF9DB0CEC9}" destId="{6706F8BD-10F7-4CAF-AA94-61E952F63F9E}" srcOrd="1" destOrd="0" presId="urn:microsoft.com/office/officeart/2008/layout/LinedList"/>
    <dgm:cxn modelId="{77A9805C-33CE-4B59-9C91-E1205538B807}" type="presParOf" srcId="{6706F8BD-10F7-4CAF-AA94-61E952F63F9E}" destId="{F25F673C-5408-4733-A386-6FB28ECFAF13}" srcOrd="0" destOrd="0" presId="urn:microsoft.com/office/officeart/2008/layout/LinedList"/>
    <dgm:cxn modelId="{831802CE-F22F-436D-9768-DFD6ED5C815E}" type="presParOf" srcId="{6706F8BD-10F7-4CAF-AA94-61E952F63F9E}" destId="{A10F6440-B5A7-4E17-9DD5-33635C26E62E}" srcOrd="1" destOrd="0" presId="urn:microsoft.com/office/officeart/2008/layout/LinedList"/>
    <dgm:cxn modelId="{0511A940-E35B-4F8B-B98E-2745D96DF80F}" type="presParOf" srcId="{6706F8BD-10F7-4CAF-AA94-61E952F63F9E}" destId="{F43C2C17-1C61-460D-90FB-8B3D84A3F481}" srcOrd="2" destOrd="0" presId="urn:microsoft.com/office/officeart/2008/layout/LinedList"/>
    <dgm:cxn modelId="{3DE175B8-1FDB-4864-B810-80E4443A41DD}" type="presParOf" srcId="{F43C2C17-1C61-460D-90FB-8B3D84A3F481}" destId="{C22A4F2B-4CBF-431A-AAC2-14014CAC7845}" srcOrd="0" destOrd="0" presId="urn:microsoft.com/office/officeart/2008/layout/LinedList"/>
    <dgm:cxn modelId="{0A72B88F-65A9-4260-8171-E7563D2AFB6D}" type="presParOf" srcId="{C22A4F2B-4CBF-431A-AAC2-14014CAC7845}" destId="{1694D0BE-A3ED-4395-9AA2-E4CE90FADD07}" srcOrd="0" destOrd="0" presId="urn:microsoft.com/office/officeart/2008/layout/LinedList"/>
    <dgm:cxn modelId="{5B6EFE2C-FE5F-42A1-A03B-ED1576BA8A1F}" type="presParOf" srcId="{C22A4F2B-4CBF-431A-AAC2-14014CAC7845}" destId="{7FB1E64F-306E-4A3A-BF07-9E2E4E96C97F}" srcOrd="1" destOrd="0" presId="urn:microsoft.com/office/officeart/2008/layout/LinedList"/>
    <dgm:cxn modelId="{FDEDD900-9691-4F9D-AD39-9F89FB132C66}" type="presParOf" srcId="{C22A4F2B-4CBF-431A-AAC2-14014CAC7845}" destId="{E993A8A8-5695-45F7-BDE2-D1318C32134B}" srcOrd="2" destOrd="0" presId="urn:microsoft.com/office/officeart/2008/layout/LinedList"/>
    <dgm:cxn modelId="{E2CFC996-BCCA-40AB-BBEC-B9397BE71E0A}" type="presParOf" srcId="{5473FE87-F20C-48D1-8DB2-88BF9DB0CEC9}" destId="{7FA0590D-3D5B-4401-A80B-6E582AAA9AB0}" srcOrd="2" destOrd="0" presId="urn:microsoft.com/office/officeart/2008/layout/LinedList"/>
    <dgm:cxn modelId="{F5D79A64-E1D9-4297-A51D-71F5C320665F}" type="presParOf" srcId="{5473FE87-F20C-48D1-8DB2-88BF9DB0CEC9}" destId="{ED9B612D-F9A3-43F6-A500-EBEEED835239}" srcOrd="3" destOrd="0" presId="urn:microsoft.com/office/officeart/2008/layout/LinedList"/>
    <dgm:cxn modelId="{CCF4583B-B579-495A-9727-706D34873984}" type="presParOf" srcId="{5473FE87-F20C-48D1-8DB2-88BF9DB0CEC9}" destId="{06F98BA7-2225-4F8F-9969-70BD7C60F45C}" srcOrd="4" destOrd="0" presId="urn:microsoft.com/office/officeart/2008/layout/LinedList"/>
    <dgm:cxn modelId="{82725245-9E6A-467F-8414-6AB76A65DCD2}" type="presParOf" srcId="{06F98BA7-2225-4F8F-9969-70BD7C60F45C}" destId="{E939B97E-DE19-49F2-8BE6-87349332656F}" srcOrd="0" destOrd="0" presId="urn:microsoft.com/office/officeart/2008/layout/LinedList"/>
    <dgm:cxn modelId="{93CC9861-B22D-4AE9-BDC1-8A103248DCDA}" type="presParOf" srcId="{06F98BA7-2225-4F8F-9969-70BD7C60F45C}" destId="{C4FF964B-23AA-49E8-A7AD-F09AD1865EE8}" srcOrd="1" destOrd="0" presId="urn:microsoft.com/office/officeart/2008/layout/LinedList"/>
    <dgm:cxn modelId="{182EE2AE-93B4-41A2-9916-E59F525F8E28}" type="presParOf" srcId="{06F98BA7-2225-4F8F-9969-70BD7C60F45C}" destId="{07EEF0D7-D634-4F8C-8C88-A24A80808886}" srcOrd="2" destOrd="0" presId="urn:microsoft.com/office/officeart/2008/layout/LinedList"/>
    <dgm:cxn modelId="{93050CA9-CCE2-4BDA-AA5A-2854C5D7E9D1}" type="presParOf" srcId="{07EEF0D7-D634-4F8C-8C88-A24A80808886}" destId="{86C2E9F0-CB59-45A9-BA00-940DD4430549}" srcOrd="0" destOrd="0" presId="urn:microsoft.com/office/officeart/2008/layout/LinedList"/>
    <dgm:cxn modelId="{B28C1321-DC1E-4032-93A0-EE63C904FD65}" type="presParOf" srcId="{86C2E9F0-CB59-45A9-BA00-940DD4430549}" destId="{FAB0E24F-891D-428F-AC38-E79A8491D73A}" srcOrd="0" destOrd="0" presId="urn:microsoft.com/office/officeart/2008/layout/LinedList"/>
    <dgm:cxn modelId="{6644DE75-FB78-4615-98B6-A758ACE8C35F}" type="presParOf" srcId="{86C2E9F0-CB59-45A9-BA00-940DD4430549}" destId="{8EB50A06-184F-481B-89C9-424039B664BC}" srcOrd="1" destOrd="0" presId="urn:microsoft.com/office/officeart/2008/layout/LinedList"/>
    <dgm:cxn modelId="{95696922-070A-4687-9840-A8FA2AB3A70B}" type="presParOf" srcId="{86C2E9F0-CB59-45A9-BA00-940DD4430549}" destId="{509CE4BF-6222-436E-A3EB-016219704572}" srcOrd="2" destOrd="0" presId="urn:microsoft.com/office/officeart/2008/layout/LinedList"/>
    <dgm:cxn modelId="{6BB6D947-E897-42C9-B2BE-9C17B782DC9A}" type="presParOf" srcId="{5473FE87-F20C-48D1-8DB2-88BF9DB0CEC9}" destId="{230E6B19-1483-43D6-A73C-BF2F0933709C}" srcOrd="5" destOrd="0" presId="urn:microsoft.com/office/officeart/2008/layout/LinedList"/>
    <dgm:cxn modelId="{0CB9697F-C8FF-4D12-A50C-59EB72A2B5F2}" type="presParOf" srcId="{5473FE87-F20C-48D1-8DB2-88BF9DB0CEC9}" destId="{B8A0820C-DFBB-492E-8289-E14C10182ECF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9978D2-7E64-40F9-9CCE-62FD9B472702}" type="doc">
      <dgm:prSet loTypeId="urn:microsoft.com/office/officeart/2005/8/layout/arrow1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AA7CC4B-B188-4662-93BE-C24945423A60}">
      <dgm:prSet phldrT="[Text]"/>
      <dgm:spPr>
        <a:solidFill>
          <a:srgbClr val="E69138"/>
        </a:solidFill>
      </dgm:spPr>
      <dgm:t>
        <a:bodyPr/>
        <a:lstStyle/>
        <a:p>
          <a:r>
            <a:rPr lang="en-US" dirty="0"/>
            <a:t>Public 3926.65</a:t>
          </a:r>
        </a:p>
      </dgm:t>
    </dgm:pt>
    <dgm:pt modelId="{1EE640B1-B5A5-4CCE-B7F5-0B9DF2FC2726}" type="parTrans" cxnId="{1380FD64-5D08-4688-84FE-4700C497D8FA}">
      <dgm:prSet/>
      <dgm:spPr/>
      <dgm:t>
        <a:bodyPr/>
        <a:lstStyle/>
        <a:p>
          <a:endParaRPr lang="en-US"/>
        </a:p>
      </dgm:t>
    </dgm:pt>
    <dgm:pt modelId="{CEAFF706-8148-48DF-A319-8A752FF64ACB}" type="sibTrans" cxnId="{1380FD64-5D08-4688-84FE-4700C497D8FA}">
      <dgm:prSet/>
      <dgm:spPr/>
      <dgm:t>
        <a:bodyPr/>
        <a:lstStyle/>
        <a:p>
          <a:endParaRPr lang="en-US"/>
        </a:p>
      </dgm:t>
    </dgm:pt>
    <dgm:pt modelId="{321A5519-AF66-47EB-BD1F-C651AEC1D083}">
      <dgm:prSet phldrT="[Text]"/>
      <dgm:spPr>
        <a:solidFill>
          <a:srgbClr val="121459"/>
        </a:solidFill>
      </dgm:spPr>
      <dgm:t>
        <a:bodyPr/>
        <a:lstStyle/>
        <a:p>
          <a:r>
            <a:rPr lang="en-US" dirty="0"/>
            <a:t>Private 1154.67</a:t>
          </a:r>
        </a:p>
      </dgm:t>
    </dgm:pt>
    <dgm:pt modelId="{77EC33C2-AFB9-4AF5-BB96-F664F4CEA618}" type="parTrans" cxnId="{6CE8A864-FB38-438A-BDDD-82E6373E87DD}">
      <dgm:prSet/>
      <dgm:spPr/>
      <dgm:t>
        <a:bodyPr/>
        <a:lstStyle/>
        <a:p>
          <a:endParaRPr lang="en-US"/>
        </a:p>
      </dgm:t>
    </dgm:pt>
    <dgm:pt modelId="{E6EE6D1E-1A0A-41FB-8F73-382ECECCF0D8}" type="sibTrans" cxnId="{6CE8A864-FB38-438A-BDDD-82E6373E87DD}">
      <dgm:prSet/>
      <dgm:spPr/>
      <dgm:t>
        <a:bodyPr/>
        <a:lstStyle/>
        <a:p>
          <a:endParaRPr lang="en-US"/>
        </a:p>
      </dgm:t>
    </dgm:pt>
    <dgm:pt modelId="{784BA29A-6763-4A77-8824-A720F5B980BF}" type="pres">
      <dgm:prSet presAssocID="{6E9978D2-7E64-40F9-9CCE-62FD9B472702}" presName="cycle" presStyleCnt="0">
        <dgm:presLayoutVars>
          <dgm:dir/>
          <dgm:resizeHandles val="exact"/>
        </dgm:presLayoutVars>
      </dgm:prSet>
      <dgm:spPr/>
    </dgm:pt>
    <dgm:pt modelId="{7995E887-F6B9-4A02-B967-9EA4E312E965}" type="pres">
      <dgm:prSet presAssocID="{4AA7CC4B-B188-4662-93BE-C24945423A60}" presName="arrow" presStyleLbl="node1" presStyleIdx="0" presStyleCnt="2">
        <dgm:presLayoutVars>
          <dgm:bulletEnabled val="1"/>
        </dgm:presLayoutVars>
      </dgm:prSet>
      <dgm:spPr/>
    </dgm:pt>
    <dgm:pt modelId="{1758213D-E08C-43B3-A7FD-4BFFBFBA658C}" type="pres">
      <dgm:prSet presAssocID="{321A5519-AF66-47EB-BD1F-C651AEC1D083}" presName="arrow" presStyleLbl="node1" presStyleIdx="1" presStyleCnt="2">
        <dgm:presLayoutVars>
          <dgm:bulletEnabled val="1"/>
        </dgm:presLayoutVars>
      </dgm:prSet>
      <dgm:spPr/>
    </dgm:pt>
  </dgm:ptLst>
  <dgm:cxnLst>
    <dgm:cxn modelId="{6CE8A864-FB38-438A-BDDD-82E6373E87DD}" srcId="{6E9978D2-7E64-40F9-9CCE-62FD9B472702}" destId="{321A5519-AF66-47EB-BD1F-C651AEC1D083}" srcOrd="1" destOrd="0" parTransId="{77EC33C2-AFB9-4AF5-BB96-F664F4CEA618}" sibTransId="{E6EE6D1E-1A0A-41FB-8F73-382ECECCF0D8}"/>
    <dgm:cxn modelId="{5008E564-EF0E-4EE1-955C-93975DFD66CC}" type="presOf" srcId="{321A5519-AF66-47EB-BD1F-C651AEC1D083}" destId="{1758213D-E08C-43B3-A7FD-4BFFBFBA658C}" srcOrd="0" destOrd="0" presId="urn:microsoft.com/office/officeart/2005/8/layout/arrow1"/>
    <dgm:cxn modelId="{1380FD64-5D08-4688-84FE-4700C497D8FA}" srcId="{6E9978D2-7E64-40F9-9CCE-62FD9B472702}" destId="{4AA7CC4B-B188-4662-93BE-C24945423A60}" srcOrd="0" destOrd="0" parTransId="{1EE640B1-B5A5-4CCE-B7F5-0B9DF2FC2726}" sibTransId="{CEAFF706-8148-48DF-A319-8A752FF64ACB}"/>
    <dgm:cxn modelId="{65060E48-B2E1-4C04-B72E-8DE7571825E8}" type="presOf" srcId="{4AA7CC4B-B188-4662-93BE-C24945423A60}" destId="{7995E887-F6B9-4A02-B967-9EA4E312E965}" srcOrd="0" destOrd="0" presId="urn:microsoft.com/office/officeart/2005/8/layout/arrow1"/>
    <dgm:cxn modelId="{CD05C7E5-59B2-468A-A730-D5D12987C5F6}" type="presOf" srcId="{6E9978D2-7E64-40F9-9CCE-62FD9B472702}" destId="{784BA29A-6763-4A77-8824-A720F5B980BF}" srcOrd="0" destOrd="0" presId="urn:microsoft.com/office/officeart/2005/8/layout/arrow1"/>
    <dgm:cxn modelId="{A6E54245-8522-4256-9033-10CD34002557}" type="presParOf" srcId="{784BA29A-6763-4A77-8824-A720F5B980BF}" destId="{7995E887-F6B9-4A02-B967-9EA4E312E965}" srcOrd="0" destOrd="0" presId="urn:microsoft.com/office/officeart/2005/8/layout/arrow1"/>
    <dgm:cxn modelId="{707BB84A-90A4-4EEC-B172-C80D5B363DEA}" type="presParOf" srcId="{784BA29A-6763-4A77-8824-A720F5B980BF}" destId="{1758213D-E08C-43B3-A7FD-4BFFBFBA658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409CE896-0518-44D5-BEE3-A67741E4E33A}">
      <dgm:prSet phldrT="[Text]"/>
      <dgm:spPr/>
      <dgm:t>
        <a:bodyPr/>
        <a:lstStyle/>
        <a:p>
          <a:r>
            <a:rPr lang="en-US" dirty="0"/>
            <a:t>On-Campus Police Depts.</a:t>
          </a:r>
        </a:p>
      </dgm:t>
    </dgm:pt>
    <dgm:pt modelId="{324076E8-29BC-4004-AD5B-4B854BBF8824}" type="parTrans" cxnId="{9D1AA1E6-A35F-40D1-98A6-4A4F1C75DF05}">
      <dgm:prSet/>
      <dgm:spPr/>
      <dgm:t>
        <a:bodyPr/>
        <a:lstStyle/>
        <a:p>
          <a:endParaRPr lang="en-US"/>
        </a:p>
      </dgm:t>
    </dgm:pt>
    <dgm:pt modelId="{F4BCECE8-5676-43D0-AB8D-597BF03706F9}" type="sibTrans" cxnId="{9D1AA1E6-A35F-40D1-98A6-4A4F1C75DF05}">
      <dgm:prSet/>
      <dgm:spPr/>
      <dgm:t>
        <a:bodyPr/>
        <a:lstStyle/>
        <a:p>
          <a:endParaRPr lang="en-US"/>
        </a:p>
      </dgm:t>
    </dgm:pt>
    <dgm:pt modelId="{55640610-E22B-4B3B-8CAE-8B688D7E0B2A}">
      <dgm:prSet phldrT="[Text]"/>
      <dgm:spPr/>
      <dgm:t>
        <a:bodyPr/>
        <a:lstStyle/>
        <a:p>
          <a:r>
            <a:rPr lang="en-US" dirty="0"/>
            <a:t>Public</a:t>
          </a:r>
        </a:p>
      </dgm:t>
    </dgm:pt>
    <dgm:pt modelId="{0B345555-83A8-4187-ABC3-2E88544F40D1}" type="parTrans" cxnId="{A3806364-16FF-4973-B51D-6ED328C45BA0}">
      <dgm:prSet/>
      <dgm:spPr/>
      <dgm:t>
        <a:bodyPr/>
        <a:lstStyle/>
        <a:p>
          <a:endParaRPr lang="en-US"/>
        </a:p>
      </dgm:t>
    </dgm:pt>
    <dgm:pt modelId="{5EAE0E25-407C-4B92-8AC6-8A333D69482D}" type="sibTrans" cxnId="{A3806364-16FF-4973-B51D-6ED328C45BA0}">
      <dgm:prSet/>
      <dgm:spPr/>
      <dgm:t>
        <a:bodyPr/>
        <a:lstStyle/>
        <a:p>
          <a:endParaRPr lang="en-US"/>
        </a:p>
      </dgm:t>
    </dgm:pt>
    <dgm:pt modelId="{9CD451D4-E878-482F-9510-22BE0BB7C5B2}">
      <dgm:prSet phldrT="[Text]"/>
      <dgm:spPr/>
      <dgm:t>
        <a:bodyPr/>
        <a:lstStyle/>
        <a:p>
          <a:r>
            <a:rPr lang="en-US" dirty="0"/>
            <a:t> Private</a:t>
          </a:r>
        </a:p>
      </dgm:t>
    </dgm:pt>
    <dgm:pt modelId="{7ADE6AE1-38E9-4BD2-B80A-695D59B4ACA8}" type="parTrans" cxnId="{1EC91720-8551-4ED2-8829-114F6C78C1CC}">
      <dgm:prSet/>
      <dgm:spPr/>
      <dgm:t>
        <a:bodyPr/>
        <a:lstStyle/>
        <a:p>
          <a:endParaRPr lang="en-US"/>
        </a:p>
      </dgm:t>
    </dgm:pt>
    <dgm:pt modelId="{48EE1381-88E6-40D3-A8A1-73B59E40E0D0}" type="sibTrans" cxnId="{1EC91720-8551-4ED2-8829-114F6C78C1CC}">
      <dgm:prSet/>
      <dgm:spPr/>
      <dgm:t>
        <a:bodyPr/>
        <a:lstStyle/>
        <a:p>
          <a:endParaRPr lang="en-US"/>
        </a:p>
      </dgm:t>
    </dgm:pt>
    <dgm:pt modelId="{326AA638-BCF7-426A-9DB1-9B675FCE9555}">
      <dgm:prSet phldrT="[Text]"/>
      <dgm:spPr/>
      <dgm:t>
        <a:bodyPr/>
        <a:lstStyle/>
        <a:p>
          <a:r>
            <a:rPr lang="en-US" dirty="0"/>
            <a:t>21</a:t>
          </a:r>
        </a:p>
      </dgm:t>
    </dgm:pt>
    <dgm:pt modelId="{46B5CF74-3290-4F98-9505-9F13CF3AE8F3}" type="parTrans" cxnId="{A3A85317-4FF1-4EE2-BCCE-0B33023F52E9}">
      <dgm:prSet/>
      <dgm:spPr/>
      <dgm:t>
        <a:bodyPr/>
        <a:lstStyle/>
        <a:p>
          <a:endParaRPr lang="en-US"/>
        </a:p>
      </dgm:t>
    </dgm:pt>
    <dgm:pt modelId="{D0392577-8EAA-494F-A1B2-15F1D895BBD7}" type="sibTrans" cxnId="{A3A85317-4FF1-4EE2-BCCE-0B33023F52E9}">
      <dgm:prSet/>
      <dgm:spPr/>
      <dgm:t>
        <a:bodyPr/>
        <a:lstStyle/>
        <a:p>
          <a:endParaRPr lang="en-US"/>
        </a:p>
      </dgm:t>
    </dgm:pt>
    <dgm:pt modelId="{480CACAE-4BC6-4FCA-BF51-9F32ECE772D0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F4B97A73-020A-473D-A950-BDCCB874439C}" type="parTrans" cxnId="{7EE4880E-C444-4529-8721-9F63B99FFF59}">
      <dgm:prSet/>
      <dgm:spPr/>
      <dgm:t>
        <a:bodyPr/>
        <a:lstStyle/>
        <a:p>
          <a:endParaRPr lang="en-US"/>
        </a:p>
      </dgm:t>
    </dgm:pt>
    <dgm:pt modelId="{B1DB3922-AAB9-4B1F-8CC9-749B35A78ABC}" type="sibTrans" cxnId="{7EE4880E-C444-4529-8721-9F63B99FFF59}">
      <dgm:prSet/>
      <dgm:spPr/>
      <dgm:t>
        <a:bodyPr/>
        <a:lstStyle/>
        <a:p>
          <a:endParaRPr lang="en-US"/>
        </a:p>
      </dgm:t>
    </dgm:pt>
    <dgm:pt modelId="{57325E0D-00BA-441C-AEE0-DB213F4FC1F6}">
      <dgm:prSet phldrT="[Text]"/>
      <dgm:spPr/>
      <dgm:t>
        <a:bodyPr/>
        <a:lstStyle/>
        <a:p>
          <a:r>
            <a:rPr lang="en-US" dirty="0"/>
            <a:t>Total Crimes</a:t>
          </a:r>
        </a:p>
      </dgm:t>
    </dgm:pt>
    <dgm:pt modelId="{B6C43082-D9A9-4D57-8DD2-D8E0024E5471}" type="parTrans" cxnId="{C48EED89-980C-4C0F-9E62-89A35BB70119}">
      <dgm:prSet/>
      <dgm:spPr/>
      <dgm:t>
        <a:bodyPr/>
        <a:lstStyle/>
        <a:p>
          <a:endParaRPr lang="en-US"/>
        </a:p>
      </dgm:t>
    </dgm:pt>
    <dgm:pt modelId="{1DC2E070-71EC-4F93-8B07-BB3804F08267}" type="sibTrans" cxnId="{C48EED89-980C-4C0F-9E62-89A35BB70119}">
      <dgm:prSet/>
      <dgm:spPr/>
      <dgm:t>
        <a:bodyPr/>
        <a:lstStyle/>
        <a:p>
          <a:endParaRPr lang="en-US"/>
        </a:p>
      </dgm:t>
    </dgm:pt>
    <dgm:pt modelId="{579DE4CE-9C19-4303-8DA1-78579C02ACE1}">
      <dgm:prSet phldrT="[Text]"/>
      <dgm:spPr/>
      <dgm:t>
        <a:bodyPr/>
        <a:lstStyle/>
        <a:p>
          <a:r>
            <a:rPr lang="en-US" dirty="0"/>
            <a:t>2,462</a:t>
          </a:r>
        </a:p>
      </dgm:t>
    </dgm:pt>
    <dgm:pt modelId="{88448376-F6F8-4E84-AA29-61FD62D333FB}" type="parTrans" cxnId="{47106171-281C-45DF-B7C6-95CF4BCBE30D}">
      <dgm:prSet/>
      <dgm:spPr/>
      <dgm:t>
        <a:bodyPr/>
        <a:lstStyle/>
        <a:p>
          <a:endParaRPr lang="en-US"/>
        </a:p>
      </dgm:t>
    </dgm:pt>
    <dgm:pt modelId="{9FE22BB0-0086-4453-B3D0-AF9DF42C1183}" type="sibTrans" cxnId="{47106171-281C-45DF-B7C6-95CF4BCBE30D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E624DAD8-905A-4EDF-9D90-CCDC4B40A904}" type="pres">
      <dgm:prSet presAssocID="{409CE896-0518-44D5-BEE3-A67741E4E33A}" presName="thickLine" presStyleLbl="alignNode1" presStyleIdx="0" presStyleCnt="1"/>
      <dgm:spPr/>
    </dgm:pt>
    <dgm:pt modelId="{06A3D711-1A5F-4F8E-A2BE-24ACABCBB1F4}" type="pres">
      <dgm:prSet presAssocID="{409CE896-0518-44D5-BEE3-A67741E4E33A}" presName="horz1" presStyleCnt="0"/>
      <dgm:spPr/>
    </dgm:pt>
    <dgm:pt modelId="{A6502E21-D020-4FD9-8396-C181B4245F9A}" type="pres">
      <dgm:prSet presAssocID="{409CE896-0518-44D5-BEE3-A67741E4E33A}" presName="tx1" presStyleLbl="revTx" presStyleIdx="0" presStyleCnt="7"/>
      <dgm:spPr/>
    </dgm:pt>
    <dgm:pt modelId="{5473FE87-F20C-48D1-8DB2-88BF9DB0CEC9}" type="pres">
      <dgm:prSet presAssocID="{409CE896-0518-44D5-BEE3-A67741E4E33A}" presName="vert1" presStyleCnt="0"/>
      <dgm:spPr/>
    </dgm:pt>
    <dgm:pt modelId="{4191A6FC-1AFE-408B-8910-DAA0D4DBF69E}" type="pres">
      <dgm:prSet presAssocID="{55640610-E22B-4B3B-8CAE-8B688D7E0B2A}" presName="vertSpace2a" presStyleCnt="0"/>
      <dgm:spPr/>
    </dgm:pt>
    <dgm:pt modelId="{6706F8BD-10F7-4CAF-AA94-61E952F63F9E}" type="pres">
      <dgm:prSet presAssocID="{55640610-E22B-4B3B-8CAE-8B688D7E0B2A}" presName="horz2" presStyleCnt="0"/>
      <dgm:spPr/>
    </dgm:pt>
    <dgm:pt modelId="{F25F673C-5408-4733-A386-6FB28ECFAF13}" type="pres">
      <dgm:prSet presAssocID="{55640610-E22B-4B3B-8CAE-8B688D7E0B2A}" presName="horzSpace2" presStyleCnt="0"/>
      <dgm:spPr/>
    </dgm:pt>
    <dgm:pt modelId="{A10F6440-B5A7-4E17-9DD5-33635C26E62E}" type="pres">
      <dgm:prSet presAssocID="{55640610-E22B-4B3B-8CAE-8B688D7E0B2A}" presName="tx2" presStyleLbl="revTx" presStyleIdx="1" presStyleCnt="7"/>
      <dgm:spPr/>
    </dgm:pt>
    <dgm:pt modelId="{F43C2C17-1C61-460D-90FB-8B3D84A3F481}" type="pres">
      <dgm:prSet presAssocID="{55640610-E22B-4B3B-8CAE-8B688D7E0B2A}" presName="vert2" presStyleCnt="0"/>
      <dgm:spPr/>
    </dgm:pt>
    <dgm:pt modelId="{C22A4F2B-4CBF-431A-AAC2-14014CAC7845}" type="pres">
      <dgm:prSet presAssocID="{326AA638-BCF7-426A-9DB1-9B675FCE9555}" presName="horz3" presStyleCnt="0"/>
      <dgm:spPr/>
    </dgm:pt>
    <dgm:pt modelId="{1694D0BE-A3ED-4395-9AA2-E4CE90FADD07}" type="pres">
      <dgm:prSet presAssocID="{326AA638-BCF7-426A-9DB1-9B675FCE9555}" presName="horzSpace3" presStyleCnt="0"/>
      <dgm:spPr/>
    </dgm:pt>
    <dgm:pt modelId="{7FB1E64F-306E-4A3A-BF07-9E2E4E96C97F}" type="pres">
      <dgm:prSet presAssocID="{326AA638-BCF7-426A-9DB1-9B675FCE9555}" presName="tx3" presStyleLbl="revTx" presStyleIdx="2" presStyleCnt="7"/>
      <dgm:spPr/>
    </dgm:pt>
    <dgm:pt modelId="{E993A8A8-5695-45F7-BDE2-D1318C32134B}" type="pres">
      <dgm:prSet presAssocID="{326AA638-BCF7-426A-9DB1-9B675FCE9555}" presName="vert3" presStyleCnt="0"/>
      <dgm:spPr/>
    </dgm:pt>
    <dgm:pt modelId="{7FA0590D-3D5B-4401-A80B-6E582AAA9AB0}" type="pres">
      <dgm:prSet presAssocID="{55640610-E22B-4B3B-8CAE-8B688D7E0B2A}" presName="thinLine2b" presStyleLbl="callout" presStyleIdx="0" presStyleCnt="3"/>
      <dgm:spPr/>
    </dgm:pt>
    <dgm:pt modelId="{ED9B612D-F9A3-43F6-A500-EBEEED835239}" type="pres">
      <dgm:prSet presAssocID="{55640610-E22B-4B3B-8CAE-8B688D7E0B2A}" presName="vertSpace2b" presStyleCnt="0"/>
      <dgm:spPr/>
    </dgm:pt>
    <dgm:pt modelId="{06F98BA7-2225-4F8F-9969-70BD7C60F45C}" type="pres">
      <dgm:prSet presAssocID="{9CD451D4-E878-482F-9510-22BE0BB7C5B2}" presName="horz2" presStyleCnt="0"/>
      <dgm:spPr/>
    </dgm:pt>
    <dgm:pt modelId="{E939B97E-DE19-49F2-8BE6-87349332656F}" type="pres">
      <dgm:prSet presAssocID="{9CD451D4-E878-482F-9510-22BE0BB7C5B2}" presName="horzSpace2" presStyleCnt="0"/>
      <dgm:spPr/>
    </dgm:pt>
    <dgm:pt modelId="{C4FF964B-23AA-49E8-A7AD-F09AD1865EE8}" type="pres">
      <dgm:prSet presAssocID="{9CD451D4-E878-482F-9510-22BE0BB7C5B2}" presName="tx2" presStyleLbl="revTx" presStyleIdx="3" presStyleCnt="7"/>
      <dgm:spPr/>
    </dgm:pt>
    <dgm:pt modelId="{07EEF0D7-D634-4F8C-8C88-A24A80808886}" type="pres">
      <dgm:prSet presAssocID="{9CD451D4-E878-482F-9510-22BE0BB7C5B2}" presName="vert2" presStyleCnt="0"/>
      <dgm:spPr/>
    </dgm:pt>
    <dgm:pt modelId="{86C2E9F0-CB59-45A9-BA00-940DD4430549}" type="pres">
      <dgm:prSet presAssocID="{480CACAE-4BC6-4FCA-BF51-9F32ECE772D0}" presName="horz3" presStyleCnt="0"/>
      <dgm:spPr/>
    </dgm:pt>
    <dgm:pt modelId="{FAB0E24F-891D-428F-AC38-E79A8491D73A}" type="pres">
      <dgm:prSet presAssocID="{480CACAE-4BC6-4FCA-BF51-9F32ECE772D0}" presName="horzSpace3" presStyleCnt="0"/>
      <dgm:spPr/>
    </dgm:pt>
    <dgm:pt modelId="{8EB50A06-184F-481B-89C9-424039B664BC}" type="pres">
      <dgm:prSet presAssocID="{480CACAE-4BC6-4FCA-BF51-9F32ECE772D0}" presName="tx3" presStyleLbl="revTx" presStyleIdx="4" presStyleCnt="7"/>
      <dgm:spPr/>
    </dgm:pt>
    <dgm:pt modelId="{509CE4BF-6222-436E-A3EB-016219704572}" type="pres">
      <dgm:prSet presAssocID="{480CACAE-4BC6-4FCA-BF51-9F32ECE772D0}" presName="vert3" presStyleCnt="0"/>
      <dgm:spPr/>
    </dgm:pt>
    <dgm:pt modelId="{230E6B19-1483-43D6-A73C-BF2F0933709C}" type="pres">
      <dgm:prSet presAssocID="{9CD451D4-E878-482F-9510-22BE0BB7C5B2}" presName="thinLine2b" presStyleLbl="callout" presStyleIdx="1" presStyleCnt="3"/>
      <dgm:spPr/>
    </dgm:pt>
    <dgm:pt modelId="{B8A0820C-DFBB-492E-8289-E14C10182ECF}" type="pres">
      <dgm:prSet presAssocID="{9CD451D4-E878-482F-9510-22BE0BB7C5B2}" presName="vertSpace2b" presStyleCnt="0"/>
      <dgm:spPr/>
    </dgm:pt>
    <dgm:pt modelId="{50C25BAA-3576-4810-B30B-E557D4F223B7}" type="pres">
      <dgm:prSet presAssocID="{57325E0D-00BA-441C-AEE0-DB213F4FC1F6}" presName="horz2" presStyleCnt="0"/>
      <dgm:spPr/>
    </dgm:pt>
    <dgm:pt modelId="{0F5E42DD-D3DD-4A68-AFF0-D8429805276F}" type="pres">
      <dgm:prSet presAssocID="{57325E0D-00BA-441C-AEE0-DB213F4FC1F6}" presName="horzSpace2" presStyleCnt="0"/>
      <dgm:spPr/>
    </dgm:pt>
    <dgm:pt modelId="{E78933A8-8982-4E5E-8EB6-E3B913F744BA}" type="pres">
      <dgm:prSet presAssocID="{57325E0D-00BA-441C-AEE0-DB213F4FC1F6}" presName="tx2" presStyleLbl="revTx" presStyleIdx="5" presStyleCnt="7"/>
      <dgm:spPr/>
    </dgm:pt>
    <dgm:pt modelId="{95EF1E11-05DA-4A13-9402-FD50C63CBCB9}" type="pres">
      <dgm:prSet presAssocID="{57325E0D-00BA-441C-AEE0-DB213F4FC1F6}" presName="vert2" presStyleCnt="0"/>
      <dgm:spPr/>
    </dgm:pt>
    <dgm:pt modelId="{833D851F-EC1C-41B2-B2B5-DAE869C40862}" type="pres">
      <dgm:prSet presAssocID="{579DE4CE-9C19-4303-8DA1-78579C02ACE1}" presName="horz3" presStyleCnt="0"/>
      <dgm:spPr/>
    </dgm:pt>
    <dgm:pt modelId="{C5F6332B-D3C1-4A51-B232-FAA957960EDF}" type="pres">
      <dgm:prSet presAssocID="{579DE4CE-9C19-4303-8DA1-78579C02ACE1}" presName="horzSpace3" presStyleCnt="0"/>
      <dgm:spPr/>
    </dgm:pt>
    <dgm:pt modelId="{01F15451-2224-4327-9108-80AAD79F8764}" type="pres">
      <dgm:prSet presAssocID="{579DE4CE-9C19-4303-8DA1-78579C02ACE1}" presName="tx3" presStyleLbl="revTx" presStyleIdx="6" presStyleCnt="7"/>
      <dgm:spPr/>
    </dgm:pt>
    <dgm:pt modelId="{DC65D471-138D-4F94-9278-739DD285A7BE}" type="pres">
      <dgm:prSet presAssocID="{579DE4CE-9C19-4303-8DA1-78579C02ACE1}" presName="vert3" presStyleCnt="0"/>
      <dgm:spPr/>
    </dgm:pt>
    <dgm:pt modelId="{316879B8-FD06-4C4A-8F9C-593FD4868791}" type="pres">
      <dgm:prSet presAssocID="{57325E0D-00BA-441C-AEE0-DB213F4FC1F6}" presName="thinLine2b" presStyleLbl="callout" presStyleIdx="2" presStyleCnt="3"/>
      <dgm:spPr/>
    </dgm:pt>
    <dgm:pt modelId="{62C7A0CB-1184-41A9-AC02-0BE7D6F79AF5}" type="pres">
      <dgm:prSet presAssocID="{57325E0D-00BA-441C-AEE0-DB213F4FC1F6}" presName="vertSpace2b" presStyleCnt="0"/>
      <dgm:spPr/>
    </dgm:pt>
  </dgm:ptLst>
  <dgm:cxnLst>
    <dgm:cxn modelId="{C99BBA00-FF1F-48D1-8F20-482FF4C31673}" type="presOf" srcId="{57325E0D-00BA-441C-AEE0-DB213F4FC1F6}" destId="{E78933A8-8982-4E5E-8EB6-E3B913F744BA}" srcOrd="0" destOrd="0" presId="urn:microsoft.com/office/officeart/2008/layout/LinedList"/>
    <dgm:cxn modelId="{7EE4880E-C444-4529-8721-9F63B99FFF59}" srcId="{9CD451D4-E878-482F-9510-22BE0BB7C5B2}" destId="{480CACAE-4BC6-4FCA-BF51-9F32ECE772D0}" srcOrd="0" destOrd="0" parTransId="{F4B97A73-020A-473D-A950-BDCCB874439C}" sibTransId="{B1DB3922-AAB9-4B1F-8CC9-749B35A78ABC}"/>
    <dgm:cxn modelId="{A3A85317-4FF1-4EE2-BCCE-0B33023F52E9}" srcId="{55640610-E22B-4B3B-8CAE-8B688D7E0B2A}" destId="{326AA638-BCF7-426A-9DB1-9B675FCE9555}" srcOrd="0" destOrd="0" parTransId="{46B5CF74-3290-4F98-9505-9F13CF3AE8F3}" sibTransId="{D0392577-8EAA-494F-A1B2-15F1D895BBD7}"/>
    <dgm:cxn modelId="{1EC91720-8551-4ED2-8829-114F6C78C1CC}" srcId="{409CE896-0518-44D5-BEE3-A67741E4E33A}" destId="{9CD451D4-E878-482F-9510-22BE0BB7C5B2}" srcOrd="1" destOrd="0" parTransId="{7ADE6AE1-38E9-4BD2-B80A-695D59B4ACA8}" sibTransId="{48EE1381-88E6-40D3-A8A1-73B59E40E0D0}"/>
    <dgm:cxn modelId="{D727E05E-5932-45FE-A51D-D540967B4DE1}" type="presOf" srcId="{9CD451D4-E878-482F-9510-22BE0BB7C5B2}" destId="{C4FF964B-23AA-49E8-A7AD-F09AD1865EE8}" srcOrd="0" destOrd="0" presId="urn:microsoft.com/office/officeart/2008/layout/LinedList"/>
    <dgm:cxn modelId="{A3806364-16FF-4973-B51D-6ED328C45BA0}" srcId="{409CE896-0518-44D5-BEE3-A67741E4E33A}" destId="{55640610-E22B-4B3B-8CAE-8B688D7E0B2A}" srcOrd="0" destOrd="0" parTransId="{0B345555-83A8-4187-ABC3-2E88544F40D1}" sibTransId="{5EAE0E25-407C-4B92-8AC6-8A333D69482D}"/>
    <dgm:cxn modelId="{47106171-281C-45DF-B7C6-95CF4BCBE30D}" srcId="{57325E0D-00BA-441C-AEE0-DB213F4FC1F6}" destId="{579DE4CE-9C19-4303-8DA1-78579C02ACE1}" srcOrd="0" destOrd="0" parTransId="{88448376-F6F8-4E84-AA29-61FD62D333FB}" sibTransId="{9FE22BB0-0086-4453-B3D0-AF9DF42C1183}"/>
    <dgm:cxn modelId="{C48EED89-980C-4C0F-9E62-89A35BB70119}" srcId="{409CE896-0518-44D5-BEE3-A67741E4E33A}" destId="{57325E0D-00BA-441C-AEE0-DB213F4FC1F6}" srcOrd="2" destOrd="0" parTransId="{B6C43082-D9A9-4D57-8DD2-D8E0024E5471}" sibTransId="{1DC2E070-71EC-4F93-8B07-BB3804F08267}"/>
    <dgm:cxn modelId="{0EA1238B-90D2-468C-9D74-DE46B9F776AE}" type="presOf" srcId="{480CACAE-4BC6-4FCA-BF51-9F32ECE772D0}" destId="{8EB50A06-184F-481B-89C9-424039B664BC}" srcOrd="0" destOrd="0" presId="urn:microsoft.com/office/officeart/2008/layout/LinedList"/>
    <dgm:cxn modelId="{C3EB6BB4-578E-4AE8-9AFA-853C9C891A64}" type="presOf" srcId="{409CE896-0518-44D5-BEE3-A67741E4E33A}" destId="{A6502E21-D020-4FD9-8396-C181B4245F9A}" srcOrd="0" destOrd="0" presId="urn:microsoft.com/office/officeart/2008/layout/LinedList"/>
    <dgm:cxn modelId="{1E8F9ADE-1611-4E22-A5B6-0C1709C70737}" type="presOf" srcId="{579DE4CE-9C19-4303-8DA1-78579C02ACE1}" destId="{01F15451-2224-4327-9108-80AAD79F8764}" srcOrd="0" destOrd="0" presId="urn:microsoft.com/office/officeart/2008/layout/LinedList"/>
    <dgm:cxn modelId="{304E67E1-A58E-4BF7-A82C-2DD22602EEA5}" type="presOf" srcId="{2E68841C-346D-4757-A3EB-E5D03E020D9E}" destId="{99F882D3-EFA5-47B7-BBA8-4EF6E31E27F9}" srcOrd="0" destOrd="0" presId="urn:microsoft.com/office/officeart/2008/layout/LinedList"/>
    <dgm:cxn modelId="{9D1AA1E6-A35F-40D1-98A6-4A4F1C75DF05}" srcId="{2E68841C-346D-4757-A3EB-E5D03E020D9E}" destId="{409CE896-0518-44D5-BEE3-A67741E4E33A}" srcOrd="0" destOrd="0" parTransId="{324076E8-29BC-4004-AD5B-4B854BBF8824}" sibTransId="{F4BCECE8-5676-43D0-AB8D-597BF03706F9}"/>
    <dgm:cxn modelId="{C133FBF0-A760-4910-8B62-4DE5FA6845D9}" type="presOf" srcId="{326AA638-BCF7-426A-9DB1-9B675FCE9555}" destId="{7FB1E64F-306E-4A3A-BF07-9E2E4E96C97F}" srcOrd="0" destOrd="0" presId="urn:microsoft.com/office/officeart/2008/layout/LinedList"/>
    <dgm:cxn modelId="{DD25F7FA-9C3A-4E44-B6A9-2ACE4181385B}" type="presOf" srcId="{55640610-E22B-4B3B-8CAE-8B688D7E0B2A}" destId="{A10F6440-B5A7-4E17-9DD5-33635C26E62E}" srcOrd="0" destOrd="0" presId="urn:microsoft.com/office/officeart/2008/layout/LinedList"/>
    <dgm:cxn modelId="{6B347F65-0BED-46F1-B57F-F1F3251C6A70}" type="presParOf" srcId="{99F882D3-EFA5-47B7-BBA8-4EF6E31E27F9}" destId="{E624DAD8-905A-4EDF-9D90-CCDC4B40A904}" srcOrd="0" destOrd="0" presId="urn:microsoft.com/office/officeart/2008/layout/LinedList"/>
    <dgm:cxn modelId="{B7430D03-69E5-4860-9457-5953D67B1213}" type="presParOf" srcId="{99F882D3-EFA5-47B7-BBA8-4EF6E31E27F9}" destId="{06A3D711-1A5F-4F8E-A2BE-24ACABCBB1F4}" srcOrd="1" destOrd="0" presId="urn:microsoft.com/office/officeart/2008/layout/LinedList"/>
    <dgm:cxn modelId="{1462C854-A8FF-4EF7-A79A-26BEC7C3F4B4}" type="presParOf" srcId="{06A3D711-1A5F-4F8E-A2BE-24ACABCBB1F4}" destId="{A6502E21-D020-4FD9-8396-C181B4245F9A}" srcOrd="0" destOrd="0" presId="urn:microsoft.com/office/officeart/2008/layout/LinedList"/>
    <dgm:cxn modelId="{BF86534D-B24A-4B08-8757-6E5B1E6AB931}" type="presParOf" srcId="{06A3D711-1A5F-4F8E-A2BE-24ACABCBB1F4}" destId="{5473FE87-F20C-48D1-8DB2-88BF9DB0CEC9}" srcOrd="1" destOrd="0" presId="urn:microsoft.com/office/officeart/2008/layout/LinedList"/>
    <dgm:cxn modelId="{A5399357-38EE-4A38-AEFF-FDEAE48399C7}" type="presParOf" srcId="{5473FE87-F20C-48D1-8DB2-88BF9DB0CEC9}" destId="{4191A6FC-1AFE-408B-8910-DAA0D4DBF69E}" srcOrd="0" destOrd="0" presId="urn:microsoft.com/office/officeart/2008/layout/LinedList"/>
    <dgm:cxn modelId="{BAFF2DA2-70E0-497E-9019-8B50F9C069D5}" type="presParOf" srcId="{5473FE87-F20C-48D1-8DB2-88BF9DB0CEC9}" destId="{6706F8BD-10F7-4CAF-AA94-61E952F63F9E}" srcOrd="1" destOrd="0" presId="urn:microsoft.com/office/officeart/2008/layout/LinedList"/>
    <dgm:cxn modelId="{90C5AC20-9F47-4F1C-A723-1886A09D84EE}" type="presParOf" srcId="{6706F8BD-10F7-4CAF-AA94-61E952F63F9E}" destId="{F25F673C-5408-4733-A386-6FB28ECFAF13}" srcOrd="0" destOrd="0" presId="urn:microsoft.com/office/officeart/2008/layout/LinedList"/>
    <dgm:cxn modelId="{566CA801-948B-49AC-92AF-CE8C15C1A67B}" type="presParOf" srcId="{6706F8BD-10F7-4CAF-AA94-61E952F63F9E}" destId="{A10F6440-B5A7-4E17-9DD5-33635C26E62E}" srcOrd="1" destOrd="0" presId="urn:microsoft.com/office/officeart/2008/layout/LinedList"/>
    <dgm:cxn modelId="{47C0CA02-1AB3-4832-897F-6E587D35C7BF}" type="presParOf" srcId="{6706F8BD-10F7-4CAF-AA94-61E952F63F9E}" destId="{F43C2C17-1C61-460D-90FB-8B3D84A3F481}" srcOrd="2" destOrd="0" presId="urn:microsoft.com/office/officeart/2008/layout/LinedList"/>
    <dgm:cxn modelId="{EE7776EC-8B6E-4870-BE33-7934ACFF492C}" type="presParOf" srcId="{F43C2C17-1C61-460D-90FB-8B3D84A3F481}" destId="{C22A4F2B-4CBF-431A-AAC2-14014CAC7845}" srcOrd="0" destOrd="0" presId="urn:microsoft.com/office/officeart/2008/layout/LinedList"/>
    <dgm:cxn modelId="{EA9172C4-86B1-4AC6-A4A3-E5E9F8B017CA}" type="presParOf" srcId="{C22A4F2B-4CBF-431A-AAC2-14014CAC7845}" destId="{1694D0BE-A3ED-4395-9AA2-E4CE90FADD07}" srcOrd="0" destOrd="0" presId="urn:microsoft.com/office/officeart/2008/layout/LinedList"/>
    <dgm:cxn modelId="{6BCA02E7-7FA5-4FF0-A020-EEDEF1898290}" type="presParOf" srcId="{C22A4F2B-4CBF-431A-AAC2-14014CAC7845}" destId="{7FB1E64F-306E-4A3A-BF07-9E2E4E96C97F}" srcOrd="1" destOrd="0" presId="urn:microsoft.com/office/officeart/2008/layout/LinedList"/>
    <dgm:cxn modelId="{373F529A-D309-4301-8C9F-566822FBF81E}" type="presParOf" srcId="{C22A4F2B-4CBF-431A-AAC2-14014CAC7845}" destId="{E993A8A8-5695-45F7-BDE2-D1318C32134B}" srcOrd="2" destOrd="0" presId="urn:microsoft.com/office/officeart/2008/layout/LinedList"/>
    <dgm:cxn modelId="{EDC4FC2E-F729-491E-87E2-42156BB3172B}" type="presParOf" srcId="{5473FE87-F20C-48D1-8DB2-88BF9DB0CEC9}" destId="{7FA0590D-3D5B-4401-A80B-6E582AAA9AB0}" srcOrd="2" destOrd="0" presId="urn:microsoft.com/office/officeart/2008/layout/LinedList"/>
    <dgm:cxn modelId="{DD8D1A67-A9E6-4CB4-810B-560286531C14}" type="presParOf" srcId="{5473FE87-F20C-48D1-8DB2-88BF9DB0CEC9}" destId="{ED9B612D-F9A3-43F6-A500-EBEEED835239}" srcOrd="3" destOrd="0" presId="urn:microsoft.com/office/officeart/2008/layout/LinedList"/>
    <dgm:cxn modelId="{491C549C-167F-4DB6-984D-C24494B2FD01}" type="presParOf" srcId="{5473FE87-F20C-48D1-8DB2-88BF9DB0CEC9}" destId="{06F98BA7-2225-4F8F-9969-70BD7C60F45C}" srcOrd="4" destOrd="0" presId="urn:microsoft.com/office/officeart/2008/layout/LinedList"/>
    <dgm:cxn modelId="{1020C08A-2EB8-4C85-981D-E1CBADC88E37}" type="presParOf" srcId="{06F98BA7-2225-4F8F-9969-70BD7C60F45C}" destId="{E939B97E-DE19-49F2-8BE6-87349332656F}" srcOrd="0" destOrd="0" presId="urn:microsoft.com/office/officeart/2008/layout/LinedList"/>
    <dgm:cxn modelId="{27F7AD0D-D0C7-4BA5-ADB4-2D750A014B32}" type="presParOf" srcId="{06F98BA7-2225-4F8F-9969-70BD7C60F45C}" destId="{C4FF964B-23AA-49E8-A7AD-F09AD1865EE8}" srcOrd="1" destOrd="0" presId="urn:microsoft.com/office/officeart/2008/layout/LinedList"/>
    <dgm:cxn modelId="{2F80A46B-4C78-4C46-8248-61460035F059}" type="presParOf" srcId="{06F98BA7-2225-4F8F-9969-70BD7C60F45C}" destId="{07EEF0D7-D634-4F8C-8C88-A24A80808886}" srcOrd="2" destOrd="0" presId="urn:microsoft.com/office/officeart/2008/layout/LinedList"/>
    <dgm:cxn modelId="{89179545-1CE3-4C22-BCAE-7105758145FB}" type="presParOf" srcId="{07EEF0D7-D634-4F8C-8C88-A24A80808886}" destId="{86C2E9F0-CB59-45A9-BA00-940DD4430549}" srcOrd="0" destOrd="0" presId="urn:microsoft.com/office/officeart/2008/layout/LinedList"/>
    <dgm:cxn modelId="{ED88E304-FC6F-4D30-8F2B-E1F6740633A8}" type="presParOf" srcId="{86C2E9F0-CB59-45A9-BA00-940DD4430549}" destId="{FAB0E24F-891D-428F-AC38-E79A8491D73A}" srcOrd="0" destOrd="0" presId="urn:microsoft.com/office/officeart/2008/layout/LinedList"/>
    <dgm:cxn modelId="{5567FD6B-4FD0-47F4-B851-707D9DE58E33}" type="presParOf" srcId="{86C2E9F0-CB59-45A9-BA00-940DD4430549}" destId="{8EB50A06-184F-481B-89C9-424039B664BC}" srcOrd="1" destOrd="0" presId="urn:microsoft.com/office/officeart/2008/layout/LinedList"/>
    <dgm:cxn modelId="{C455B4C7-85BB-4CF8-AF82-CD284BF20D6E}" type="presParOf" srcId="{86C2E9F0-CB59-45A9-BA00-940DD4430549}" destId="{509CE4BF-6222-436E-A3EB-016219704572}" srcOrd="2" destOrd="0" presId="urn:microsoft.com/office/officeart/2008/layout/LinedList"/>
    <dgm:cxn modelId="{5A75BBE4-624F-4630-BA67-400169C60B03}" type="presParOf" srcId="{5473FE87-F20C-48D1-8DB2-88BF9DB0CEC9}" destId="{230E6B19-1483-43D6-A73C-BF2F0933709C}" srcOrd="5" destOrd="0" presId="urn:microsoft.com/office/officeart/2008/layout/LinedList"/>
    <dgm:cxn modelId="{09F65927-1E09-495C-8638-449161423182}" type="presParOf" srcId="{5473FE87-F20C-48D1-8DB2-88BF9DB0CEC9}" destId="{B8A0820C-DFBB-492E-8289-E14C10182ECF}" srcOrd="6" destOrd="0" presId="urn:microsoft.com/office/officeart/2008/layout/LinedList"/>
    <dgm:cxn modelId="{6764804C-CEBD-4A1D-B514-52D4F38E672D}" type="presParOf" srcId="{5473FE87-F20C-48D1-8DB2-88BF9DB0CEC9}" destId="{50C25BAA-3576-4810-B30B-E557D4F223B7}" srcOrd="7" destOrd="0" presId="urn:microsoft.com/office/officeart/2008/layout/LinedList"/>
    <dgm:cxn modelId="{1D57A41F-42BF-4DB6-B16D-0C4E9494E905}" type="presParOf" srcId="{50C25BAA-3576-4810-B30B-E557D4F223B7}" destId="{0F5E42DD-D3DD-4A68-AFF0-D8429805276F}" srcOrd="0" destOrd="0" presId="urn:microsoft.com/office/officeart/2008/layout/LinedList"/>
    <dgm:cxn modelId="{6C9C70F7-19D2-45A1-B0F9-C643D7F3C28E}" type="presParOf" srcId="{50C25BAA-3576-4810-B30B-E557D4F223B7}" destId="{E78933A8-8982-4E5E-8EB6-E3B913F744BA}" srcOrd="1" destOrd="0" presId="urn:microsoft.com/office/officeart/2008/layout/LinedList"/>
    <dgm:cxn modelId="{68DBB5EC-5A33-42BA-A02A-59647966131C}" type="presParOf" srcId="{50C25BAA-3576-4810-B30B-E557D4F223B7}" destId="{95EF1E11-05DA-4A13-9402-FD50C63CBCB9}" srcOrd="2" destOrd="0" presId="urn:microsoft.com/office/officeart/2008/layout/LinedList"/>
    <dgm:cxn modelId="{56673838-0EB7-485B-A045-6FB559CBE0F2}" type="presParOf" srcId="{95EF1E11-05DA-4A13-9402-FD50C63CBCB9}" destId="{833D851F-EC1C-41B2-B2B5-DAE869C40862}" srcOrd="0" destOrd="0" presId="urn:microsoft.com/office/officeart/2008/layout/LinedList"/>
    <dgm:cxn modelId="{0EC2BAAE-D9D7-4617-AA21-19C145B77503}" type="presParOf" srcId="{833D851F-EC1C-41B2-B2B5-DAE869C40862}" destId="{C5F6332B-D3C1-4A51-B232-FAA957960EDF}" srcOrd="0" destOrd="0" presId="urn:microsoft.com/office/officeart/2008/layout/LinedList"/>
    <dgm:cxn modelId="{EF310444-210E-40E7-86A5-8D0A993C89A3}" type="presParOf" srcId="{833D851F-EC1C-41B2-B2B5-DAE869C40862}" destId="{01F15451-2224-4327-9108-80AAD79F8764}" srcOrd="1" destOrd="0" presId="urn:microsoft.com/office/officeart/2008/layout/LinedList"/>
    <dgm:cxn modelId="{30BEC4CF-D26C-441F-8F61-D65DE351181E}" type="presParOf" srcId="{833D851F-EC1C-41B2-B2B5-DAE869C40862}" destId="{DC65D471-138D-4F94-9278-739DD285A7BE}" srcOrd="2" destOrd="0" presId="urn:microsoft.com/office/officeart/2008/layout/LinedList"/>
    <dgm:cxn modelId="{C260B405-111A-48F6-8B91-BFDC7BA90FA0}" type="presParOf" srcId="{5473FE87-F20C-48D1-8DB2-88BF9DB0CEC9}" destId="{316879B8-FD06-4C4A-8F9C-593FD4868791}" srcOrd="8" destOrd="0" presId="urn:microsoft.com/office/officeart/2008/layout/LinedList"/>
    <dgm:cxn modelId="{C43DA295-D17F-4207-AB29-0F8BFDB613CA}" type="presParOf" srcId="{5473FE87-F20C-48D1-8DB2-88BF9DB0CEC9}" destId="{62C7A0CB-1184-41A9-AC02-0BE7D6F79AF5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5/8/layout/b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09CE896-0518-44D5-BEE3-A67741E4E33A}">
      <dgm:prSet phldrT="[Text]"/>
      <dgm:spPr/>
      <dgm:t>
        <a:bodyPr/>
        <a:lstStyle/>
        <a:p>
          <a:r>
            <a:rPr lang="en-US" dirty="0"/>
            <a:t>On-Campus Police Depts.</a:t>
          </a:r>
        </a:p>
      </dgm:t>
    </dgm:pt>
    <dgm:pt modelId="{324076E8-29BC-4004-AD5B-4B854BBF8824}" type="parTrans" cxnId="{9D1AA1E6-A35F-40D1-98A6-4A4F1C75DF05}">
      <dgm:prSet/>
      <dgm:spPr/>
      <dgm:t>
        <a:bodyPr/>
        <a:lstStyle/>
        <a:p>
          <a:endParaRPr lang="en-US"/>
        </a:p>
      </dgm:t>
    </dgm:pt>
    <dgm:pt modelId="{F4BCECE8-5676-43D0-AB8D-597BF03706F9}" type="sibTrans" cxnId="{9D1AA1E6-A35F-40D1-98A6-4A4F1C75DF05}">
      <dgm:prSet/>
      <dgm:spPr/>
      <dgm:t>
        <a:bodyPr/>
        <a:lstStyle/>
        <a:p>
          <a:endParaRPr lang="en-US"/>
        </a:p>
      </dgm:t>
    </dgm:pt>
    <dgm:pt modelId="{57325E0D-00BA-441C-AEE0-DB213F4FC1F6}">
      <dgm:prSet phldrT="[Text]" custT="1"/>
      <dgm:spPr/>
      <dgm:t>
        <a:bodyPr/>
        <a:lstStyle/>
        <a:p>
          <a:r>
            <a:rPr lang="en-US" sz="2000" dirty="0"/>
            <a:t>Total Crimes</a:t>
          </a:r>
        </a:p>
      </dgm:t>
    </dgm:pt>
    <dgm:pt modelId="{B6C43082-D9A9-4D57-8DD2-D8E0024E5471}" type="parTrans" cxnId="{C48EED89-980C-4C0F-9E62-89A35BB70119}">
      <dgm:prSet/>
      <dgm:spPr/>
      <dgm:t>
        <a:bodyPr/>
        <a:lstStyle/>
        <a:p>
          <a:endParaRPr lang="en-US"/>
        </a:p>
      </dgm:t>
    </dgm:pt>
    <dgm:pt modelId="{1DC2E070-71EC-4F93-8B07-BB3804F08267}" type="sibTrans" cxnId="{C48EED89-980C-4C0F-9E62-89A35BB70119}">
      <dgm:prSet/>
      <dgm:spPr/>
      <dgm:t>
        <a:bodyPr/>
        <a:lstStyle/>
        <a:p>
          <a:endParaRPr lang="en-US"/>
        </a:p>
      </dgm:t>
    </dgm:pt>
    <dgm:pt modelId="{579DE4CE-9C19-4303-8DA1-78579C02ACE1}">
      <dgm:prSet phldrT="[Text]" custT="1"/>
      <dgm:spPr/>
      <dgm:t>
        <a:bodyPr/>
        <a:lstStyle/>
        <a:p>
          <a:r>
            <a:rPr lang="en-US" sz="2000" dirty="0"/>
            <a:t>2,462</a:t>
          </a:r>
        </a:p>
      </dgm:t>
    </dgm:pt>
    <dgm:pt modelId="{88448376-F6F8-4E84-AA29-61FD62D333FB}" type="parTrans" cxnId="{47106171-281C-45DF-B7C6-95CF4BCBE30D}">
      <dgm:prSet/>
      <dgm:spPr/>
      <dgm:t>
        <a:bodyPr/>
        <a:lstStyle/>
        <a:p>
          <a:endParaRPr lang="en-US"/>
        </a:p>
      </dgm:t>
    </dgm:pt>
    <dgm:pt modelId="{9FE22BB0-0086-4453-B3D0-AF9DF42C1183}" type="sibTrans" cxnId="{47106171-281C-45DF-B7C6-95CF4BCBE30D}">
      <dgm:prSet/>
      <dgm:spPr/>
      <dgm:t>
        <a:bodyPr/>
        <a:lstStyle/>
        <a:p>
          <a:endParaRPr lang="en-US"/>
        </a:p>
      </dgm:t>
    </dgm:pt>
    <dgm:pt modelId="{7326597D-4358-4994-A8C8-5C1CC4F88410}" type="pres">
      <dgm:prSet presAssocID="{2E68841C-346D-4757-A3EB-E5D03E020D9E}" presName="diagram" presStyleCnt="0">
        <dgm:presLayoutVars>
          <dgm:dir/>
          <dgm:animLvl val="lvl"/>
          <dgm:resizeHandles val="exact"/>
        </dgm:presLayoutVars>
      </dgm:prSet>
      <dgm:spPr/>
    </dgm:pt>
    <dgm:pt modelId="{8D61E96F-2B1B-448C-B507-8AB95B0FF280}" type="pres">
      <dgm:prSet presAssocID="{409CE896-0518-44D5-BEE3-A67741E4E33A}" presName="compNode" presStyleCnt="0"/>
      <dgm:spPr/>
    </dgm:pt>
    <dgm:pt modelId="{6BF3956B-2791-42B9-9E4E-0A2F85D6265B}" type="pres">
      <dgm:prSet presAssocID="{409CE896-0518-44D5-BEE3-A67741E4E33A}" presName="childRect" presStyleLbl="bgAcc1" presStyleIdx="0" presStyleCnt="1">
        <dgm:presLayoutVars>
          <dgm:bulletEnabled val="1"/>
        </dgm:presLayoutVars>
      </dgm:prSet>
      <dgm:spPr/>
    </dgm:pt>
    <dgm:pt modelId="{6913CFD9-DC1A-4425-89AB-6D48629BD9E5}" type="pres">
      <dgm:prSet presAssocID="{409CE896-0518-44D5-BEE3-A67741E4E33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F1BA0B7C-D295-4E26-982C-1E8945FAD24E}" type="pres">
      <dgm:prSet presAssocID="{409CE896-0518-44D5-BEE3-A67741E4E33A}" presName="parentRect" presStyleLbl="alignNode1" presStyleIdx="0" presStyleCnt="1"/>
      <dgm:spPr/>
    </dgm:pt>
    <dgm:pt modelId="{BE65B528-33D8-44E0-99E7-CF729AC9E3BA}" type="pres">
      <dgm:prSet presAssocID="{409CE896-0518-44D5-BEE3-A67741E4E33A}" presName="adorn" presStyleLbl="fgAccFollow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</dgm:ptLst>
  <dgm:cxnLst>
    <dgm:cxn modelId="{7DA65D20-89E9-4252-AF22-8F10C1260044}" type="presOf" srcId="{2E68841C-346D-4757-A3EB-E5D03E020D9E}" destId="{7326597D-4358-4994-A8C8-5C1CC4F88410}" srcOrd="0" destOrd="0" presId="urn:microsoft.com/office/officeart/2005/8/layout/bList2"/>
    <dgm:cxn modelId="{A04AD93D-C31A-4CC3-B492-B45FF360A204}" type="presOf" srcId="{579DE4CE-9C19-4303-8DA1-78579C02ACE1}" destId="{6BF3956B-2791-42B9-9E4E-0A2F85D6265B}" srcOrd="0" destOrd="1" presId="urn:microsoft.com/office/officeart/2005/8/layout/bList2"/>
    <dgm:cxn modelId="{D34C5265-4FE5-48C5-BD21-705890A85A11}" type="presOf" srcId="{57325E0D-00BA-441C-AEE0-DB213F4FC1F6}" destId="{6BF3956B-2791-42B9-9E4E-0A2F85D6265B}" srcOrd="0" destOrd="0" presId="urn:microsoft.com/office/officeart/2005/8/layout/bList2"/>
    <dgm:cxn modelId="{2377C34D-0402-40A4-8849-58D86694E1ED}" type="presOf" srcId="{409CE896-0518-44D5-BEE3-A67741E4E33A}" destId="{F1BA0B7C-D295-4E26-982C-1E8945FAD24E}" srcOrd="1" destOrd="0" presId="urn:microsoft.com/office/officeart/2005/8/layout/bList2"/>
    <dgm:cxn modelId="{47106171-281C-45DF-B7C6-95CF4BCBE30D}" srcId="{57325E0D-00BA-441C-AEE0-DB213F4FC1F6}" destId="{579DE4CE-9C19-4303-8DA1-78579C02ACE1}" srcOrd="0" destOrd="0" parTransId="{88448376-F6F8-4E84-AA29-61FD62D333FB}" sibTransId="{9FE22BB0-0086-4453-B3D0-AF9DF42C1183}"/>
    <dgm:cxn modelId="{C48EED89-980C-4C0F-9E62-89A35BB70119}" srcId="{409CE896-0518-44D5-BEE3-A67741E4E33A}" destId="{57325E0D-00BA-441C-AEE0-DB213F4FC1F6}" srcOrd="0" destOrd="0" parTransId="{B6C43082-D9A9-4D57-8DD2-D8E0024E5471}" sibTransId="{1DC2E070-71EC-4F93-8B07-BB3804F08267}"/>
    <dgm:cxn modelId="{BFCED2A4-E8B6-4DFB-8D35-910388D56A1C}" type="presOf" srcId="{409CE896-0518-44D5-BEE3-A67741E4E33A}" destId="{6913CFD9-DC1A-4425-89AB-6D48629BD9E5}" srcOrd="0" destOrd="0" presId="urn:microsoft.com/office/officeart/2005/8/layout/bList2"/>
    <dgm:cxn modelId="{9D1AA1E6-A35F-40D1-98A6-4A4F1C75DF05}" srcId="{2E68841C-346D-4757-A3EB-E5D03E020D9E}" destId="{409CE896-0518-44D5-BEE3-A67741E4E33A}" srcOrd="0" destOrd="0" parTransId="{324076E8-29BC-4004-AD5B-4B854BBF8824}" sibTransId="{F4BCECE8-5676-43D0-AB8D-597BF03706F9}"/>
    <dgm:cxn modelId="{324A091C-4C20-48C6-ADF0-F3D8BB986312}" type="presParOf" srcId="{7326597D-4358-4994-A8C8-5C1CC4F88410}" destId="{8D61E96F-2B1B-448C-B507-8AB95B0FF280}" srcOrd="0" destOrd="0" presId="urn:microsoft.com/office/officeart/2005/8/layout/bList2"/>
    <dgm:cxn modelId="{B93C46F7-2A1D-43A1-A23D-3C64804EEFFE}" type="presParOf" srcId="{8D61E96F-2B1B-448C-B507-8AB95B0FF280}" destId="{6BF3956B-2791-42B9-9E4E-0A2F85D6265B}" srcOrd="0" destOrd="0" presId="urn:microsoft.com/office/officeart/2005/8/layout/bList2"/>
    <dgm:cxn modelId="{A11748E3-9584-49D8-BC39-5FD064955393}" type="presParOf" srcId="{8D61E96F-2B1B-448C-B507-8AB95B0FF280}" destId="{6913CFD9-DC1A-4425-89AB-6D48629BD9E5}" srcOrd="1" destOrd="0" presId="urn:microsoft.com/office/officeart/2005/8/layout/bList2"/>
    <dgm:cxn modelId="{BD343DA6-843D-48AB-9B08-C454EE44CD14}" type="presParOf" srcId="{8D61E96F-2B1B-448C-B507-8AB95B0FF280}" destId="{F1BA0B7C-D295-4E26-982C-1E8945FAD24E}" srcOrd="2" destOrd="0" presId="urn:microsoft.com/office/officeart/2005/8/layout/bList2"/>
    <dgm:cxn modelId="{FD641846-AA2E-4B4D-9D8F-79FF41EFBAC5}" type="presParOf" srcId="{8D61E96F-2B1B-448C-B507-8AB95B0FF280}" destId="{BE65B528-33D8-44E0-99E7-CF729AC9E3BA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E68841C-346D-4757-A3EB-E5D03E020D9E}" type="doc">
      <dgm:prSet loTypeId="urn:microsoft.com/office/officeart/2008/layout/Lined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57BD6040-1BD1-4D8D-B10F-12A795F5728F}">
      <dgm:prSet phldrT="[Text]"/>
      <dgm:spPr/>
      <dgm:t>
        <a:bodyPr/>
        <a:lstStyle/>
        <a:p>
          <a:r>
            <a:rPr lang="en-US" dirty="0"/>
            <a:t>71</a:t>
          </a:r>
        </a:p>
      </dgm:t>
    </dgm:pt>
    <dgm:pt modelId="{8F7D59C5-41CC-4313-A8FD-FB52F65FB3E5}" type="parTrans" cxnId="{86EB7E16-2B20-4A43-9C3B-A6A09F3F07F8}">
      <dgm:prSet/>
      <dgm:spPr/>
      <dgm:t>
        <a:bodyPr/>
        <a:lstStyle/>
        <a:p>
          <a:endParaRPr lang="en-US"/>
        </a:p>
      </dgm:t>
    </dgm:pt>
    <dgm:pt modelId="{E5CEA15F-AE8C-4C9C-80EC-997AA27EDE8C}" type="sibTrans" cxnId="{86EB7E16-2B20-4A43-9C3B-A6A09F3F07F8}">
      <dgm:prSet/>
      <dgm:spPr/>
      <dgm:t>
        <a:bodyPr/>
        <a:lstStyle/>
        <a:p>
          <a:endParaRPr lang="en-US"/>
        </a:p>
      </dgm:t>
    </dgm:pt>
    <dgm:pt modelId="{BC860C37-7E3A-44B9-853D-C1E6386397E4}">
      <dgm:prSet phldrT="[Text]"/>
      <dgm:spPr/>
      <dgm:t>
        <a:bodyPr/>
        <a:lstStyle/>
        <a:p>
          <a:r>
            <a:rPr lang="en-US"/>
            <a:t>Within Institutions’ Zip Code</a:t>
          </a:r>
          <a:endParaRPr lang="en-US" dirty="0"/>
        </a:p>
      </dgm:t>
    </dgm:pt>
    <dgm:pt modelId="{6E7ADA6C-796B-40F2-AA68-27228CD3F7F1}" type="parTrans" cxnId="{30E87B4C-0AE2-4477-82DE-AA23EFE381F4}">
      <dgm:prSet/>
      <dgm:spPr/>
      <dgm:t>
        <a:bodyPr/>
        <a:lstStyle/>
        <a:p>
          <a:endParaRPr lang="en-US"/>
        </a:p>
      </dgm:t>
    </dgm:pt>
    <dgm:pt modelId="{EE9709C0-8386-4ADD-8CC0-2E0B6CE8A548}" type="sibTrans" cxnId="{30E87B4C-0AE2-4477-82DE-AA23EFE381F4}">
      <dgm:prSet/>
      <dgm:spPr/>
      <dgm:t>
        <a:bodyPr/>
        <a:lstStyle/>
        <a:p>
          <a:endParaRPr lang="en-US"/>
        </a:p>
      </dgm:t>
    </dgm:pt>
    <dgm:pt modelId="{99F882D3-EFA5-47B7-BBA8-4EF6E31E27F9}" type="pres">
      <dgm:prSet presAssocID="{2E68841C-346D-4757-A3EB-E5D03E020D9E}" presName="vert0" presStyleCnt="0">
        <dgm:presLayoutVars>
          <dgm:dir/>
          <dgm:animOne val="branch"/>
          <dgm:animLvl val="lvl"/>
        </dgm:presLayoutVars>
      </dgm:prSet>
      <dgm:spPr/>
    </dgm:pt>
    <dgm:pt modelId="{C718EE75-1478-4991-9EEB-009A5E18A21D}" type="pres">
      <dgm:prSet presAssocID="{57BD6040-1BD1-4D8D-B10F-12A795F5728F}" presName="thickLine" presStyleLbl="alignNode1" presStyleIdx="0" presStyleCnt="1"/>
      <dgm:spPr/>
    </dgm:pt>
    <dgm:pt modelId="{EC00DE25-8DB4-4E50-92CE-EC615A7558E5}" type="pres">
      <dgm:prSet presAssocID="{57BD6040-1BD1-4D8D-B10F-12A795F5728F}" presName="horz1" presStyleCnt="0"/>
      <dgm:spPr/>
    </dgm:pt>
    <dgm:pt modelId="{BBDA7213-3C73-477C-8D5D-2AA260B03BE3}" type="pres">
      <dgm:prSet presAssocID="{57BD6040-1BD1-4D8D-B10F-12A795F5728F}" presName="tx1" presStyleLbl="revTx" presStyleIdx="0" presStyleCnt="2" custScaleX="343347"/>
      <dgm:spPr/>
    </dgm:pt>
    <dgm:pt modelId="{F5AFE28E-CF68-47BA-B3BB-84B6D3189CED}" type="pres">
      <dgm:prSet presAssocID="{57BD6040-1BD1-4D8D-B10F-12A795F5728F}" presName="vert1" presStyleCnt="0"/>
      <dgm:spPr/>
    </dgm:pt>
    <dgm:pt modelId="{E5DFDA19-4E45-44AD-9A64-94880F5EE2FE}" type="pres">
      <dgm:prSet presAssocID="{BC860C37-7E3A-44B9-853D-C1E6386397E4}" presName="vertSpace2a" presStyleCnt="0"/>
      <dgm:spPr/>
    </dgm:pt>
    <dgm:pt modelId="{23EB1C7B-A421-4714-BC0A-BBFD5840EF88}" type="pres">
      <dgm:prSet presAssocID="{BC860C37-7E3A-44B9-853D-C1E6386397E4}" presName="horz2" presStyleCnt="0"/>
      <dgm:spPr/>
    </dgm:pt>
    <dgm:pt modelId="{CA53F3DA-0021-498C-A381-9309F4FB933E}" type="pres">
      <dgm:prSet presAssocID="{BC860C37-7E3A-44B9-853D-C1E6386397E4}" presName="horzSpace2" presStyleCnt="0"/>
      <dgm:spPr/>
    </dgm:pt>
    <dgm:pt modelId="{A8A313D5-53B4-49CC-A8BE-09998975C7D4}" type="pres">
      <dgm:prSet presAssocID="{BC860C37-7E3A-44B9-853D-C1E6386397E4}" presName="tx2" presStyleLbl="revTx" presStyleIdx="1" presStyleCnt="2"/>
      <dgm:spPr/>
    </dgm:pt>
    <dgm:pt modelId="{E7B73AE3-A487-4AE3-A662-A39B07418543}" type="pres">
      <dgm:prSet presAssocID="{BC860C37-7E3A-44B9-853D-C1E6386397E4}" presName="vert2" presStyleCnt="0"/>
      <dgm:spPr/>
    </dgm:pt>
    <dgm:pt modelId="{F229A494-A3CC-4A87-8BC1-8FF742C69132}" type="pres">
      <dgm:prSet presAssocID="{BC860C37-7E3A-44B9-853D-C1E6386397E4}" presName="thinLine2b" presStyleLbl="callout" presStyleIdx="0" presStyleCnt="1"/>
      <dgm:spPr/>
    </dgm:pt>
    <dgm:pt modelId="{BF42B07A-419F-4163-98C0-8593991C90C8}" type="pres">
      <dgm:prSet presAssocID="{BC860C37-7E3A-44B9-853D-C1E6386397E4}" presName="vertSpace2b" presStyleCnt="0"/>
      <dgm:spPr/>
    </dgm:pt>
  </dgm:ptLst>
  <dgm:cxnLst>
    <dgm:cxn modelId="{E7C8F009-63FE-4848-9776-0FADE9305758}" type="presOf" srcId="{2E68841C-346D-4757-A3EB-E5D03E020D9E}" destId="{99F882D3-EFA5-47B7-BBA8-4EF6E31E27F9}" srcOrd="0" destOrd="0" presId="urn:microsoft.com/office/officeart/2008/layout/LinedList"/>
    <dgm:cxn modelId="{86EB7E16-2B20-4A43-9C3B-A6A09F3F07F8}" srcId="{2E68841C-346D-4757-A3EB-E5D03E020D9E}" destId="{57BD6040-1BD1-4D8D-B10F-12A795F5728F}" srcOrd="0" destOrd="0" parTransId="{8F7D59C5-41CC-4313-A8FD-FB52F65FB3E5}" sibTransId="{E5CEA15F-AE8C-4C9C-80EC-997AA27EDE8C}"/>
    <dgm:cxn modelId="{16C80867-8D87-476F-B4B2-B8B973BADF5C}" type="presOf" srcId="{57BD6040-1BD1-4D8D-B10F-12A795F5728F}" destId="{BBDA7213-3C73-477C-8D5D-2AA260B03BE3}" srcOrd="0" destOrd="0" presId="urn:microsoft.com/office/officeart/2008/layout/LinedList"/>
    <dgm:cxn modelId="{30E87B4C-0AE2-4477-82DE-AA23EFE381F4}" srcId="{57BD6040-1BD1-4D8D-B10F-12A795F5728F}" destId="{BC860C37-7E3A-44B9-853D-C1E6386397E4}" srcOrd="0" destOrd="0" parTransId="{6E7ADA6C-796B-40F2-AA68-27228CD3F7F1}" sibTransId="{EE9709C0-8386-4ADD-8CC0-2E0B6CE8A548}"/>
    <dgm:cxn modelId="{026D437D-1DD5-419D-BB10-12476DE6570E}" type="presOf" srcId="{BC860C37-7E3A-44B9-853D-C1E6386397E4}" destId="{A8A313D5-53B4-49CC-A8BE-09998975C7D4}" srcOrd="0" destOrd="0" presId="urn:microsoft.com/office/officeart/2008/layout/LinedList"/>
    <dgm:cxn modelId="{5AF575B0-FDE9-4951-AB7D-6F54FAF10D5D}" type="presParOf" srcId="{99F882D3-EFA5-47B7-BBA8-4EF6E31E27F9}" destId="{C718EE75-1478-4991-9EEB-009A5E18A21D}" srcOrd="0" destOrd="0" presId="urn:microsoft.com/office/officeart/2008/layout/LinedList"/>
    <dgm:cxn modelId="{8AA3C58A-7759-45FE-8B65-E78F1FEAC397}" type="presParOf" srcId="{99F882D3-EFA5-47B7-BBA8-4EF6E31E27F9}" destId="{EC00DE25-8DB4-4E50-92CE-EC615A7558E5}" srcOrd="1" destOrd="0" presId="urn:microsoft.com/office/officeart/2008/layout/LinedList"/>
    <dgm:cxn modelId="{68D965ED-6FB0-495F-A0D6-7DE012FD827D}" type="presParOf" srcId="{EC00DE25-8DB4-4E50-92CE-EC615A7558E5}" destId="{BBDA7213-3C73-477C-8D5D-2AA260B03BE3}" srcOrd="0" destOrd="0" presId="urn:microsoft.com/office/officeart/2008/layout/LinedList"/>
    <dgm:cxn modelId="{44DA6F6B-FFA5-4ED4-B2BD-9B0DE96A0387}" type="presParOf" srcId="{EC00DE25-8DB4-4E50-92CE-EC615A7558E5}" destId="{F5AFE28E-CF68-47BA-B3BB-84B6D3189CED}" srcOrd="1" destOrd="0" presId="urn:microsoft.com/office/officeart/2008/layout/LinedList"/>
    <dgm:cxn modelId="{BC7DE927-6F0E-47D2-A6E0-59AF4482B8B9}" type="presParOf" srcId="{F5AFE28E-CF68-47BA-B3BB-84B6D3189CED}" destId="{E5DFDA19-4E45-44AD-9A64-94880F5EE2FE}" srcOrd="0" destOrd="0" presId="urn:microsoft.com/office/officeart/2008/layout/LinedList"/>
    <dgm:cxn modelId="{4798305B-628D-4DD8-9E4C-DEE90381509A}" type="presParOf" srcId="{F5AFE28E-CF68-47BA-B3BB-84B6D3189CED}" destId="{23EB1C7B-A421-4714-BC0A-BBFD5840EF88}" srcOrd="1" destOrd="0" presId="urn:microsoft.com/office/officeart/2008/layout/LinedList"/>
    <dgm:cxn modelId="{FBDBF1E6-8177-4DCA-B3A1-A7AB8D09C018}" type="presParOf" srcId="{23EB1C7B-A421-4714-BC0A-BBFD5840EF88}" destId="{CA53F3DA-0021-498C-A381-9309F4FB933E}" srcOrd="0" destOrd="0" presId="urn:microsoft.com/office/officeart/2008/layout/LinedList"/>
    <dgm:cxn modelId="{328B2D88-9178-4803-8BEA-697A6DCDC14D}" type="presParOf" srcId="{23EB1C7B-A421-4714-BC0A-BBFD5840EF88}" destId="{A8A313D5-53B4-49CC-A8BE-09998975C7D4}" srcOrd="1" destOrd="0" presId="urn:microsoft.com/office/officeart/2008/layout/LinedList"/>
    <dgm:cxn modelId="{39E6D750-397B-4D0E-B3A7-105C1F48747B}" type="presParOf" srcId="{23EB1C7B-A421-4714-BC0A-BBFD5840EF88}" destId="{E7B73AE3-A487-4AE3-A662-A39B07418543}" srcOrd="2" destOrd="0" presId="urn:microsoft.com/office/officeart/2008/layout/LinedList"/>
    <dgm:cxn modelId="{9EEC4577-F11C-410D-89B3-EDC859E57FCB}" type="presParOf" srcId="{F5AFE28E-CF68-47BA-B3BB-84B6D3189CED}" destId="{F229A494-A3CC-4A87-8BC1-8FF742C69132}" srcOrd="2" destOrd="0" presId="urn:microsoft.com/office/officeart/2008/layout/LinedList"/>
    <dgm:cxn modelId="{97179EE3-C79D-4744-ABD7-DE6AE7412CBA}" type="presParOf" srcId="{F5AFE28E-CF68-47BA-B3BB-84B6D3189CED}" destId="{BF42B07A-419F-4163-98C0-8593991C90C8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70FEF4-E8E1-419B-A17B-9314CA16108D}">
      <dsp:nvSpPr>
        <dsp:cNvPr id="0" name=""/>
        <dsp:cNvSpPr/>
      </dsp:nvSpPr>
      <dsp:spPr>
        <a:xfrm>
          <a:off x="0" y="1187885"/>
          <a:ext cx="10519216" cy="1583847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92F2A8-DF1E-4061-9618-85D899EAB7DA}">
      <dsp:nvSpPr>
        <dsp:cNvPr id="0" name=""/>
        <dsp:cNvSpPr/>
      </dsp:nvSpPr>
      <dsp:spPr>
        <a:xfrm>
          <a:off x="4671" y="0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Brief History of HBCUs</a:t>
          </a:r>
        </a:p>
      </dsp:txBody>
      <dsp:txXfrm>
        <a:off x="4671" y="0"/>
        <a:ext cx="752344" cy="1583847"/>
      </dsp:txXfrm>
    </dsp:sp>
    <dsp:sp modelId="{6B6C54D8-08A9-46E7-B66B-E15006C5482E}">
      <dsp:nvSpPr>
        <dsp:cNvPr id="0" name=""/>
        <dsp:cNvSpPr/>
      </dsp:nvSpPr>
      <dsp:spPr>
        <a:xfrm>
          <a:off x="182862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C47E86-AE19-429C-85C0-184FCA29CB37}">
      <dsp:nvSpPr>
        <dsp:cNvPr id="0" name=""/>
        <dsp:cNvSpPr/>
      </dsp:nvSpPr>
      <dsp:spPr>
        <a:xfrm>
          <a:off x="794633" y="2375771"/>
          <a:ext cx="887119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Summary Data of All Institutions</a:t>
          </a:r>
        </a:p>
      </dsp:txBody>
      <dsp:txXfrm>
        <a:off x="794633" y="2375771"/>
        <a:ext cx="887119" cy="1583847"/>
      </dsp:txXfrm>
    </dsp:sp>
    <dsp:sp modelId="{21E02189-0171-4294-8440-DC7A58801BD6}">
      <dsp:nvSpPr>
        <dsp:cNvPr id="0" name=""/>
        <dsp:cNvSpPr/>
      </dsp:nvSpPr>
      <dsp:spPr>
        <a:xfrm>
          <a:off x="1040212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0B5478E-245F-4F75-B6F6-6D52D3328E9C}">
      <dsp:nvSpPr>
        <dsp:cNvPr id="0" name=""/>
        <dsp:cNvSpPr/>
      </dsp:nvSpPr>
      <dsp:spPr>
        <a:xfrm>
          <a:off x="1719370" y="0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1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HBCU Types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/>
            <a:t>All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Public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Private</a:t>
          </a:r>
        </a:p>
      </dsp:txBody>
      <dsp:txXfrm>
        <a:off x="1719370" y="0"/>
        <a:ext cx="752344" cy="1583847"/>
      </dsp:txXfrm>
    </dsp:sp>
    <dsp:sp modelId="{BCD63943-8F61-49A5-A45E-BD435F8A00F0}">
      <dsp:nvSpPr>
        <dsp:cNvPr id="0" name=""/>
        <dsp:cNvSpPr/>
      </dsp:nvSpPr>
      <dsp:spPr>
        <a:xfrm>
          <a:off x="1897561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64362E-0B6D-436C-8277-863B16B381F7}">
      <dsp:nvSpPr>
        <dsp:cNvPr id="0" name=""/>
        <dsp:cNvSpPr/>
      </dsp:nvSpPr>
      <dsp:spPr>
        <a:xfrm>
          <a:off x="2509332" y="2375771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Admissions</a:t>
          </a:r>
        </a:p>
      </dsp:txBody>
      <dsp:txXfrm>
        <a:off x="2509332" y="2375771"/>
        <a:ext cx="752344" cy="1583847"/>
      </dsp:txXfrm>
    </dsp:sp>
    <dsp:sp modelId="{81AA7956-C688-4918-A2C4-3EBE33AB1FFB}">
      <dsp:nvSpPr>
        <dsp:cNvPr id="0" name=""/>
        <dsp:cNvSpPr/>
      </dsp:nvSpPr>
      <dsp:spPr>
        <a:xfrm>
          <a:off x="2687523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78CE236-E31E-4769-B82D-1F10B72F1518}">
      <dsp:nvSpPr>
        <dsp:cNvPr id="0" name=""/>
        <dsp:cNvSpPr/>
      </dsp:nvSpPr>
      <dsp:spPr>
        <a:xfrm>
          <a:off x="3299294" y="0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Enrollment</a:t>
          </a:r>
        </a:p>
      </dsp:txBody>
      <dsp:txXfrm>
        <a:off x="3299294" y="0"/>
        <a:ext cx="752344" cy="1583847"/>
      </dsp:txXfrm>
    </dsp:sp>
    <dsp:sp modelId="{08B66A3E-802B-476B-A46B-F32D8E77AF28}">
      <dsp:nvSpPr>
        <dsp:cNvPr id="0" name=""/>
        <dsp:cNvSpPr/>
      </dsp:nvSpPr>
      <dsp:spPr>
        <a:xfrm>
          <a:off x="3477485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BC2AC4B-7B3F-4C6E-A9CC-5971CF5B1513}">
      <dsp:nvSpPr>
        <dsp:cNvPr id="0" name=""/>
        <dsp:cNvSpPr/>
      </dsp:nvSpPr>
      <dsp:spPr>
        <a:xfrm>
          <a:off x="4089256" y="2375771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1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On-Campus Crime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Types of Crime</a:t>
          </a:r>
        </a:p>
      </dsp:txBody>
      <dsp:txXfrm>
        <a:off x="4089256" y="2375771"/>
        <a:ext cx="752344" cy="1583847"/>
      </dsp:txXfrm>
    </dsp:sp>
    <dsp:sp modelId="{61125058-5671-4D0F-9BBC-1621B7428B6E}">
      <dsp:nvSpPr>
        <dsp:cNvPr id="0" name=""/>
        <dsp:cNvSpPr/>
      </dsp:nvSpPr>
      <dsp:spPr>
        <a:xfrm>
          <a:off x="4267447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62C97C3-0234-4D1E-B37B-5D06F6D3267D}">
      <dsp:nvSpPr>
        <dsp:cNvPr id="0" name=""/>
        <dsp:cNvSpPr/>
      </dsp:nvSpPr>
      <dsp:spPr>
        <a:xfrm>
          <a:off x="4879218" y="0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Pricing</a:t>
          </a:r>
        </a:p>
      </dsp:txBody>
      <dsp:txXfrm>
        <a:off x="4879218" y="0"/>
        <a:ext cx="752344" cy="1583847"/>
      </dsp:txXfrm>
    </dsp:sp>
    <dsp:sp modelId="{0EB51C17-CDA4-4A58-AA17-D85CCDAD5885}">
      <dsp:nvSpPr>
        <dsp:cNvPr id="0" name=""/>
        <dsp:cNvSpPr/>
      </dsp:nvSpPr>
      <dsp:spPr>
        <a:xfrm>
          <a:off x="5057409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9FFA579-7D73-485D-A873-2634B0887FA5}">
      <dsp:nvSpPr>
        <dsp:cNvPr id="0" name=""/>
        <dsp:cNvSpPr/>
      </dsp:nvSpPr>
      <dsp:spPr>
        <a:xfrm>
          <a:off x="5669180" y="2375771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Off-Campus Housing</a:t>
          </a:r>
        </a:p>
      </dsp:txBody>
      <dsp:txXfrm>
        <a:off x="5669180" y="2375771"/>
        <a:ext cx="752344" cy="1583847"/>
      </dsp:txXfrm>
    </dsp:sp>
    <dsp:sp modelId="{F11B5DDA-727D-4165-9B3F-AC21892FCDDB}">
      <dsp:nvSpPr>
        <dsp:cNvPr id="0" name=""/>
        <dsp:cNvSpPr/>
      </dsp:nvSpPr>
      <dsp:spPr>
        <a:xfrm>
          <a:off x="5847371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0B46247-6E38-4138-94C5-D1B9148665B7}">
      <dsp:nvSpPr>
        <dsp:cNvPr id="0" name=""/>
        <dsp:cNvSpPr/>
      </dsp:nvSpPr>
      <dsp:spPr>
        <a:xfrm>
          <a:off x="6459142" y="0"/>
          <a:ext cx="752344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Pell Grants &amp; Federal Loans</a:t>
          </a:r>
        </a:p>
      </dsp:txBody>
      <dsp:txXfrm>
        <a:off x="6459142" y="0"/>
        <a:ext cx="752344" cy="1583847"/>
      </dsp:txXfrm>
    </dsp:sp>
    <dsp:sp modelId="{3AA0D889-7EE7-4815-A4D4-E4E58BB00CC1}">
      <dsp:nvSpPr>
        <dsp:cNvPr id="0" name=""/>
        <dsp:cNvSpPr/>
      </dsp:nvSpPr>
      <dsp:spPr>
        <a:xfrm>
          <a:off x="6637333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ECA4B48-DE23-41B2-AD4A-4645C9A23FCC}">
      <dsp:nvSpPr>
        <dsp:cNvPr id="0" name=""/>
        <dsp:cNvSpPr/>
      </dsp:nvSpPr>
      <dsp:spPr>
        <a:xfrm>
          <a:off x="7249104" y="2375771"/>
          <a:ext cx="942311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Graduation Rates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Graduation &amp; Transfer Rates</a:t>
          </a:r>
        </a:p>
      </dsp:txBody>
      <dsp:txXfrm>
        <a:off x="7249104" y="2375771"/>
        <a:ext cx="942311" cy="1583847"/>
      </dsp:txXfrm>
    </dsp:sp>
    <dsp:sp modelId="{C88CD08C-D0E6-43F0-ADB4-192A14567CBF}">
      <dsp:nvSpPr>
        <dsp:cNvPr id="0" name=""/>
        <dsp:cNvSpPr/>
      </dsp:nvSpPr>
      <dsp:spPr>
        <a:xfrm>
          <a:off x="7522279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847F31-7CBC-4DC9-B522-2F0FBD6CCD54}">
      <dsp:nvSpPr>
        <dsp:cNvPr id="0" name=""/>
        <dsp:cNvSpPr/>
      </dsp:nvSpPr>
      <dsp:spPr>
        <a:xfrm>
          <a:off x="8229033" y="0"/>
          <a:ext cx="1233589" cy="15838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b" anchorCtr="1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Majors &amp; Occupation Categories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Wages &amp; Occupation Categories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Unemployment</a:t>
          </a:r>
        </a:p>
      </dsp:txBody>
      <dsp:txXfrm>
        <a:off x="8229033" y="0"/>
        <a:ext cx="1233589" cy="1583847"/>
      </dsp:txXfrm>
    </dsp:sp>
    <dsp:sp modelId="{67A5F89A-C61D-4E81-AD66-2399FF0D07C2}">
      <dsp:nvSpPr>
        <dsp:cNvPr id="0" name=""/>
        <dsp:cNvSpPr/>
      </dsp:nvSpPr>
      <dsp:spPr>
        <a:xfrm>
          <a:off x="8647847" y="1781828"/>
          <a:ext cx="395961" cy="395961"/>
        </a:xfrm>
        <a:prstGeom prst="ellipse">
          <a:avLst/>
        </a:prstGeom>
        <a:solidFill>
          <a:schemeClr val="tx1">
            <a:lumMod val="50000"/>
            <a:lumOff val="50000"/>
          </a:schemeClr>
        </a:solidFill>
        <a:ln>
          <a:solidFill>
            <a:schemeClr val="tx1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8EE75-1478-4991-9EEB-009A5E18A21D}">
      <dsp:nvSpPr>
        <dsp:cNvPr id="0" name=""/>
        <dsp:cNvSpPr/>
      </dsp:nvSpPr>
      <dsp:spPr>
        <a:xfrm>
          <a:off x="0" y="0"/>
          <a:ext cx="410650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7213-3C73-477C-8D5D-2AA260B03BE3}">
      <dsp:nvSpPr>
        <dsp:cNvPr id="0" name=""/>
        <dsp:cNvSpPr/>
      </dsp:nvSpPr>
      <dsp:spPr>
        <a:xfrm>
          <a:off x="0" y="0"/>
          <a:ext cx="1894628" cy="2661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19</a:t>
          </a:r>
        </a:p>
      </dsp:txBody>
      <dsp:txXfrm>
        <a:off x="0" y="0"/>
        <a:ext cx="1894628" cy="2661313"/>
      </dsp:txXfrm>
    </dsp:sp>
    <dsp:sp modelId="{A8A313D5-53B4-49CC-A8BE-09998975C7D4}">
      <dsp:nvSpPr>
        <dsp:cNvPr id="0" name=""/>
        <dsp:cNvSpPr/>
      </dsp:nvSpPr>
      <dsp:spPr>
        <a:xfrm>
          <a:off x="1936014" y="120850"/>
          <a:ext cx="2165860" cy="241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Within 25mi. of the Institutions</a:t>
          </a:r>
        </a:p>
      </dsp:txBody>
      <dsp:txXfrm>
        <a:off x="1936014" y="120850"/>
        <a:ext cx="2165860" cy="2417012"/>
      </dsp:txXfrm>
    </dsp:sp>
    <dsp:sp modelId="{F229A494-A3CC-4A87-8BC1-8FF742C69132}">
      <dsp:nvSpPr>
        <dsp:cNvPr id="0" name=""/>
        <dsp:cNvSpPr/>
      </dsp:nvSpPr>
      <dsp:spPr>
        <a:xfrm>
          <a:off x="1894628" y="2537863"/>
          <a:ext cx="220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C7DD4-4358-4E2D-94FB-DBDDEE52FE09}">
      <dsp:nvSpPr>
        <dsp:cNvPr id="0" name=""/>
        <dsp:cNvSpPr/>
      </dsp:nvSpPr>
      <dsp:spPr>
        <a:xfrm>
          <a:off x="111198" y="1369037"/>
          <a:ext cx="2668764" cy="833988"/>
        </a:xfrm>
        <a:prstGeom prst="rect">
          <a:avLst/>
        </a:prstGeom>
        <a:solidFill>
          <a:schemeClr val="accent3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4888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NASFAA.org states, “During the 2021-22 award year, Pell Grants ranged from $650 to $6,495”.</a:t>
          </a:r>
          <a:endParaRPr lang="en-US" sz="1300" kern="1200" dirty="0"/>
        </a:p>
      </dsp:txBody>
      <dsp:txXfrm>
        <a:off x="111198" y="1369037"/>
        <a:ext cx="2668764" cy="833988"/>
      </dsp:txXfrm>
    </dsp:sp>
    <dsp:sp modelId="{3DAA4E72-80B2-46EC-8B16-BE4BB431A563}">
      <dsp:nvSpPr>
        <dsp:cNvPr id="0" name=""/>
        <dsp:cNvSpPr/>
      </dsp:nvSpPr>
      <dsp:spPr>
        <a:xfrm>
          <a:off x="0" y="1248572"/>
          <a:ext cx="583792" cy="8756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5000" r="-25000"/>
          </a:stretch>
        </a:blipFill>
        <a:ln w="190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AD8-905A-4EDF-9D90-CCDC4B40A904}">
      <dsp:nvSpPr>
        <dsp:cNvPr id="0" name=""/>
        <dsp:cNvSpPr/>
      </dsp:nvSpPr>
      <dsp:spPr>
        <a:xfrm>
          <a:off x="0" y="0"/>
          <a:ext cx="410650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02E21-D020-4FD9-8396-C181B4245F9A}">
      <dsp:nvSpPr>
        <dsp:cNvPr id="0" name=""/>
        <dsp:cNvSpPr/>
      </dsp:nvSpPr>
      <dsp:spPr>
        <a:xfrm>
          <a:off x="0" y="0"/>
          <a:ext cx="821300" cy="2661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Most Popular Majors</a:t>
          </a:r>
        </a:p>
      </dsp:txBody>
      <dsp:txXfrm>
        <a:off x="0" y="0"/>
        <a:ext cx="821300" cy="2661313"/>
      </dsp:txXfrm>
    </dsp:sp>
    <dsp:sp modelId="{72E0E73E-3D1E-43CC-AC37-96DF7A9CA357}">
      <dsp:nvSpPr>
        <dsp:cNvPr id="0" name=""/>
        <dsp:cNvSpPr/>
      </dsp:nvSpPr>
      <dsp:spPr>
        <a:xfrm>
          <a:off x="882898" y="41583"/>
          <a:ext cx="3223605" cy="83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Business/Financial/Management</a:t>
          </a:r>
        </a:p>
      </dsp:txBody>
      <dsp:txXfrm>
        <a:off x="882898" y="41583"/>
        <a:ext cx="3223605" cy="831660"/>
      </dsp:txXfrm>
    </dsp:sp>
    <dsp:sp modelId="{9B678249-C16A-4C6A-BF64-089E464D9BD7}">
      <dsp:nvSpPr>
        <dsp:cNvPr id="0" name=""/>
        <dsp:cNvSpPr/>
      </dsp:nvSpPr>
      <dsp:spPr>
        <a:xfrm>
          <a:off x="821300" y="873243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63324C-027C-40B5-9E70-89D31A7F48C0}">
      <dsp:nvSpPr>
        <dsp:cNvPr id="0" name=""/>
        <dsp:cNvSpPr/>
      </dsp:nvSpPr>
      <dsp:spPr>
        <a:xfrm>
          <a:off x="882898" y="914826"/>
          <a:ext cx="3223605" cy="83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Healthcare Practitioners/Support Staff</a:t>
          </a:r>
        </a:p>
      </dsp:txBody>
      <dsp:txXfrm>
        <a:off x="882898" y="914826"/>
        <a:ext cx="3223605" cy="831660"/>
      </dsp:txXfrm>
    </dsp:sp>
    <dsp:sp modelId="{B1C0B95E-4818-4200-A438-09A18CB18AE5}">
      <dsp:nvSpPr>
        <dsp:cNvPr id="0" name=""/>
        <dsp:cNvSpPr/>
      </dsp:nvSpPr>
      <dsp:spPr>
        <a:xfrm>
          <a:off x="821300" y="1746486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488584-F319-4B30-A7E2-0B4E7BB4B165}">
      <dsp:nvSpPr>
        <dsp:cNvPr id="0" name=""/>
        <dsp:cNvSpPr/>
      </dsp:nvSpPr>
      <dsp:spPr>
        <a:xfrm>
          <a:off x="882898" y="1788069"/>
          <a:ext cx="3223605" cy="8316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Educational Instruction/Librarian</a:t>
          </a:r>
        </a:p>
      </dsp:txBody>
      <dsp:txXfrm>
        <a:off x="882898" y="1788069"/>
        <a:ext cx="3223605" cy="831660"/>
      </dsp:txXfrm>
    </dsp:sp>
    <dsp:sp modelId="{2514B079-8993-4495-A5BD-5E68C014166B}">
      <dsp:nvSpPr>
        <dsp:cNvPr id="0" name=""/>
        <dsp:cNvSpPr/>
      </dsp:nvSpPr>
      <dsp:spPr>
        <a:xfrm>
          <a:off x="821300" y="2619729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ECAE5-6C04-4BE6-B087-AB645D6581A3}">
      <dsp:nvSpPr>
        <dsp:cNvPr id="0" name=""/>
        <dsp:cNvSpPr/>
      </dsp:nvSpPr>
      <dsp:spPr>
        <a:xfrm>
          <a:off x="5133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1AD532-FC3B-4996-A207-50D0E7474C0E}">
      <dsp:nvSpPr>
        <dsp:cNvPr id="0" name=""/>
        <dsp:cNvSpPr/>
      </dsp:nvSpPr>
      <dsp:spPr>
        <a:xfrm>
          <a:off x="5133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101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HBCUs are in existence</a:t>
          </a:r>
        </a:p>
      </dsp:txBody>
      <dsp:txXfrm>
        <a:off x="5133" y="2564110"/>
        <a:ext cx="2443028" cy="906363"/>
      </dsp:txXfrm>
    </dsp:sp>
    <dsp:sp modelId="{9C0BBA33-30AC-4CD9-A50D-339C6A707D24}">
      <dsp:nvSpPr>
        <dsp:cNvPr id="0" name=""/>
        <dsp:cNvSpPr/>
      </dsp:nvSpPr>
      <dsp:spPr>
        <a:xfrm>
          <a:off x="2692568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CE6C5-F1B2-4AB7-A36F-892A4AA47608}">
      <dsp:nvSpPr>
        <dsp:cNvPr id="0" name=""/>
        <dsp:cNvSpPr/>
      </dsp:nvSpPr>
      <dsp:spPr>
        <a:xfrm>
          <a:off x="2692568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21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Different US states, district, and US territory house HBCUs</a:t>
          </a:r>
        </a:p>
      </dsp:txBody>
      <dsp:txXfrm>
        <a:off x="2692568" y="2564110"/>
        <a:ext cx="2443028" cy="906363"/>
      </dsp:txXfrm>
    </dsp:sp>
    <dsp:sp modelId="{5CA9C17B-CDE9-427A-96B3-E58C843151BD}">
      <dsp:nvSpPr>
        <dsp:cNvPr id="0" name=""/>
        <dsp:cNvSpPr/>
      </dsp:nvSpPr>
      <dsp:spPr>
        <a:xfrm>
          <a:off x="5380002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AF8B09-C1B3-4BEF-9FF2-66A62E866F00}">
      <dsp:nvSpPr>
        <dsp:cNvPr id="0" name=""/>
        <dsp:cNvSpPr/>
      </dsp:nvSpPr>
      <dsp:spPr>
        <a:xfrm>
          <a:off x="5380002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249,244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enrolled undergraduates across all HBCUs</a:t>
          </a:r>
        </a:p>
      </dsp:txBody>
      <dsp:txXfrm>
        <a:off x="5380002" y="2564110"/>
        <a:ext cx="2443028" cy="906363"/>
      </dsp:txXfrm>
    </dsp:sp>
    <dsp:sp modelId="{8BD54A19-E7E3-47AD-893A-B1FCA338C7A9}">
      <dsp:nvSpPr>
        <dsp:cNvPr id="0" name=""/>
        <dsp:cNvSpPr/>
      </dsp:nvSpPr>
      <dsp:spPr>
        <a:xfrm>
          <a:off x="8067437" y="880863"/>
          <a:ext cx="2443028" cy="1683246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 t="-23000" b="-23000"/>
          </a:stretch>
        </a:blip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21FEE-C71E-495C-B9FE-3AA26E74E339}">
      <dsp:nvSpPr>
        <dsp:cNvPr id="0" name=""/>
        <dsp:cNvSpPr/>
      </dsp:nvSpPr>
      <dsp:spPr>
        <a:xfrm>
          <a:off x="8067437" y="2564110"/>
          <a:ext cx="2443028" cy="9063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48,494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Associate, Bachelor, Master, and Doctorate degrees issued across all HBCUs</a:t>
          </a:r>
        </a:p>
      </dsp:txBody>
      <dsp:txXfrm>
        <a:off x="8067437" y="2564110"/>
        <a:ext cx="2443028" cy="9063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AD8-905A-4EDF-9D90-CCDC4B40A904}">
      <dsp:nvSpPr>
        <dsp:cNvPr id="0" name=""/>
        <dsp:cNvSpPr/>
      </dsp:nvSpPr>
      <dsp:spPr>
        <a:xfrm>
          <a:off x="0" y="0"/>
          <a:ext cx="410650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02E21-D020-4FD9-8396-C181B4245F9A}">
      <dsp:nvSpPr>
        <dsp:cNvPr id="0" name=""/>
        <dsp:cNvSpPr/>
      </dsp:nvSpPr>
      <dsp:spPr>
        <a:xfrm>
          <a:off x="0" y="0"/>
          <a:ext cx="821300" cy="2661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HBCUs</a:t>
          </a:r>
        </a:p>
      </dsp:txBody>
      <dsp:txXfrm>
        <a:off x="0" y="0"/>
        <a:ext cx="821300" cy="2661313"/>
      </dsp:txXfrm>
    </dsp:sp>
    <dsp:sp modelId="{A10F6440-B5A7-4E17-9DD5-33635C26E62E}">
      <dsp:nvSpPr>
        <dsp:cNvPr id="0" name=""/>
        <dsp:cNvSpPr/>
      </dsp:nvSpPr>
      <dsp:spPr>
        <a:xfrm>
          <a:off x="882898" y="120850"/>
          <a:ext cx="1581004" cy="241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All Institutions</a:t>
          </a:r>
        </a:p>
      </dsp:txBody>
      <dsp:txXfrm>
        <a:off x="882898" y="120850"/>
        <a:ext cx="1581004" cy="2417012"/>
      </dsp:txXfrm>
    </dsp:sp>
    <dsp:sp modelId="{7FB1E64F-306E-4A3A-BF07-9E2E4E96C97F}">
      <dsp:nvSpPr>
        <dsp:cNvPr id="0" name=""/>
        <dsp:cNvSpPr/>
      </dsp:nvSpPr>
      <dsp:spPr>
        <a:xfrm>
          <a:off x="2525499" y="120850"/>
          <a:ext cx="1581004" cy="241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t" anchorCtr="0">
          <a:noAutofit/>
        </a:bodyPr>
        <a:lstStyle/>
        <a:p>
          <a:pPr marL="0" lvl="0" indent="0" algn="l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600" kern="1200" dirty="0"/>
            <a:t>101</a:t>
          </a:r>
        </a:p>
      </dsp:txBody>
      <dsp:txXfrm>
        <a:off x="2525499" y="120850"/>
        <a:ext cx="1581004" cy="2417012"/>
      </dsp:txXfrm>
    </dsp:sp>
    <dsp:sp modelId="{7FA0590D-3D5B-4401-A80B-6E582AAA9AB0}">
      <dsp:nvSpPr>
        <dsp:cNvPr id="0" name=""/>
        <dsp:cNvSpPr/>
      </dsp:nvSpPr>
      <dsp:spPr>
        <a:xfrm>
          <a:off x="821300" y="2537863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AD8-905A-4EDF-9D90-CCDC4B40A904}">
      <dsp:nvSpPr>
        <dsp:cNvPr id="0" name=""/>
        <dsp:cNvSpPr/>
      </dsp:nvSpPr>
      <dsp:spPr>
        <a:xfrm>
          <a:off x="0" y="0"/>
          <a:ext cx="410650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02E21-D020-4FD9-8396-C181B4245F9A}">
      <dsp:nvSpPr>
        <dsp:cNvPr id="0" name=""/>
        <dsp:cNvSpPr/>
      </dsp:nvSpPr>
      <dsp:spPr>
        <a:xfrm>
          <a:off x="0" y="0"/>
          <a:ext cx="821300" cy="2661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Public HBCUs</a:t>
          </a:r>
        </a:p>
      </dsp:txBody>
      <dsp:txXfrm>
        <a:off x="0" y="0"/>
        <a:ext cx="821300" cy="2661313"/>
      </dsp:txXfrm>
    </dsp:sp>
    <dsp:sp modelId="{A10F6440-B5A7-4E17-9DD5-33635C26E62E}">
      <dsp:nvSpPr>
        <dsp:cNvPr id="0" name=""/>
        <dsp:cNvSpPr/>
      </dsp:nvSpPr>
      <dsp:spPr>
        <a:xfrm>
          <a:off x="882898" y="6185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4-year institutions</a:t>
          </a:r>
        </a:p>
      </dsp:txBody>
      <dsp:txXfrm>
        <a:off x="882898" y="61854"/>
        <a:ext cx="1581004" cy="1237094"/>
      </dsp:txXfrm>
    </dsp:sp>
    <dsp:sp modelId="{7FB1E64F-306E-4A3A-BF07-9E2E4E96C97F}">
      <dsp:nvSpPr>
        <dsp:cNvPr id="0" name=""/>
        <dsp:cNvSpPr/>
      </dsp:nvSpPr>
      <dsp:spPr>
        <a:xfrm>
          <a:off x="2525499" y="6185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40</a:t>
          </a:r>
        </a:p>
      </dsp:txBody>
      <dsp:txXfrm>
        <a:off x="2525499" y="61854"/>
        <a:ext cx="1581004" cy="1237094"/>
      </dsp:txXfrm>
    </dsp:sp>
    <dsp:sp modelId="{7FA0590D-3D5B-4401-A80B-6E582AAA9AB0}">
      <dsp:nvSpPr>
        <dsp:cNvPr id="0" name=""/>
        <dsp:cNvSpPr/>
      </dsp:nvSpPr>
      <dsp:spPr>
        <a:xfrm>
          <a:off x="821300" y="1298949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F964B-23AA-49E8-A7AD-F09AD1865EE8}">
      <dsp:nvSpPr>
        <dsp:cNvPr id="0" name=""/>
        <dsp:cNvSpPr/>
      </dsp:nvSpPr>
      <dsp:spPr>
        <a:xfrm>
          <a:off x="882898" y="136080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2-year institutions</a:t>
          </a:r>
        </a:p>
      </dsp:txBody>
      <dsp:txXfrm>
        <a:off x="882898" y="1360804"/>
        <a:ext cx="1581004" cy="1237094"/>
      </dsp:txXfrm>
    </dsp:sp>
    <dsp:sp modelId="{8EB50A06-184F-481B-89C9-424039B664BC}">
      <dsp:nvSpPr>
        <dsp:cNvPr id="0" name=""/>
        <dsp:cNvSpPr/>
      </dsp:nvSpPr>
      <dsp:spPr>
        <a:xfrm>
          <a:off x="2525499" y="136080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11</a:t>
          </a:r>
        </a:p>
      </dsp:txBody>
      <dsp:txXfrm>
        <a:off x="2525499" y="1360804"/>
        <a:ext cx="1581004" cy="1237094"/>
      </dsp:txXfrm>
    </dsp:sp>
    <dsp:sp modelId="{230E6B19-1483-43D6-A73C-BF2F0933709C}">
      <dsp:nvSpPr>
        <dsp:cNvPr id="0" name=""/>
        <dsp:cNvSpPr/>
      </dsp:nvSpPr>
      <dsp:spPr>
        <a:xfrm>
          <a:off x="821300" y="2597898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AD8-905A-4EDF-9D90-CCDC4B40A904}">
      <dsp:nvSpPr>
        <dsp:cNvPr id="0" name=""/>
        <dsp:cNvSpPr/>
      </dsp:nvSpPr>
      <dsp:spPr>
        <a:xfrm>
          <a:off x="0" y="0"/>
          <a:ext cx="410650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02E21-D020-4FD9-8396-C181B4245F9A}">
      <dsp:nvSpPr>
        <dsp:cNvPr id="0" name=""/>
        <dsp:cNvSpPr/>
      </dsp:nvSpPr>
      <dsp:spPr>
        <a:xfrm>
          <a:off x="0" y="0"/>
          <a:ext cx="821300" cy="2661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Private HBCUs</a:t>
          </a:r>
        </a:p>
      </dsp:txBody>
      <dsp:txXfrm>
        <a:off x="0" y="0"/>
        <a:ext cx="821300" cy="2661313"/>
      </dsp:txXfrm>
    </dsp:sp>
    <dsp:sp modelId="{A10F6440-B5A7-4E17-9DD5-33635C26E62E}">
      <dsp:nvSpPr>
        <dsp:cNvPr id="0" name=""/>
        <dsp:cNvSpPr/>
      </dsp:nvSpPr>
      <dsp:spPr>
        <a:xfrm>
          <a:off x="882898" y="6185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4-year institutions</a:t>
          </a:r>
        </a:p>
      </dsp:txBody>
      <dsp:txXfrm>
        <a:off x="882898" y="61854"/>
        <a:ext cx="1581004" cy="1237094"/>
      </dsp:txXfrm>
    </dsp:sp>
    <dsp:sp modelId="{7FB1E64F-306E-4A3A-BF07-9E2E4E96C97F}">
      <dsp:nvSpPr>
        <dsp:cNvPr id="0" name=""/>
        <dsp:cNvSpPr/>
      </dsp:nvSpPr>
      <dsp:spPr>
        <a:xfrm>
          <a:off x="2525499" y="6185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49</a:t>
          </a:r>
        </a:p>
      </dsp:txBody>
      <dsp:txXfrm>
        <a:off x="2525499" y="61854"/>
        <a:ext cx="1581004" cy="1237094"/>
      </dsp:txXfrm>
    </dsp:sp>
    <dsp:sp modelId="{7FA0590D-3D5B-4401-A80B-6E582AAA9AB0}">
      <dsp:nvSpPr>
        <dsp:cNvPr id="0" name=""/>
        <dsp:cNvSpPr/>
      </dsp:nvSpPr>
      <dsp:spPr>
        <a:xfrm>
          <a:off x="821300" y="1298949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F964B-23AA-49E8-A7AD-F09AD1865EE8}">
      <dsp:nvSpPr>
        <dsp:cNvPr id="0" name=""/>
        <dsp:cNvSpPr/>
      </dsp:nvSpPr>
      <dsp:spPr>
        <a:xfrm>
          <a:off x="882898" y="136080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2-year institutions</a:t>
          </a:r>
        </a:p>
      </dsp:txBody>
      <dsp:txXfrm>
        <a:off x="882898" y="1360804"/>
        <a:ext cx="1581004" cy="1237094"/>
      </dsp:txXfrm>
    </dsp:sp>
    <dsp:sp modelId="{8EB50A06-184F-481B-89C9-424039B664BC}">
      <dsp:nvSpPr>
        <dsp:cNvPr id="0" name=""/>
        <dsp:cNvSpPr/>
      </dsp:nvSpPr>
      <dsp:spPr>
        <a:xfrm>
          <a:off x="2525499" y="1360804"/>
          <a:ext cx="1581004" cy="1237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t" anchorCtr="0">
          <a:noAutofit/>
        </a:bodyPr>
        <a:lstStyle/>
        <a:p>
          <a:pPr marL="0" lvl="0" indent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kern="1200" dirty="0"/>
            <a:t>1</a:t>
          </a:r>
        </a:p>
      </dsp:txBody>
      <dsp:txXfrm>
        <a:off x="2525499" y="1360804"/>
        <a:ext cx="1581004" cy="1237094"/>
      </dsp:txXfrm>
    </dsp:sp>
    <dsp:sp modelId="{230E6B19-1483-43D6-A73C-BF2F0933709C}">
      <dsp:nvSpPr>
        <dsp:cNvPr id="0" name=""/>
        <dsp:cNvSpPr/>
      </dsp:nvSpPr>
      <dsp:spPr>
        <a:xfrm>
          <a:off x="821300" y="2597898"/>
          <a:ext cx="328520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95E887-F6B9-4A02-B967-9EA4E312E965}">
      <dsp:nvSpPr>
        <dsp:cNvPr id="0" name=""/>
        <dsp:cNvSpPr/>
      </dsp:nvSpPr>
      <dsp:spPr>
        <a:xfrm rot="16200000">
          <a:off x="175" y="629083"/>
          <a:ext cx="2012853" cy="2012853"/>
        </a:xfrm>
        <a:prstGeom prst="upArrow">
          <a:avLst>
            <a:gd name="adj1" fmla="val 50000"/>
            <a:gd name="adj2" fmla="val 35000"/>
          </a:avLst>
        </a:prstGeom>
        <a:solidFill>
          <a:srgbClr val="E6913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Public 3926.65</a:t>
          </a:r>
        </a:p>
      </dsp:txBody>
      <dsp:txXfrm rot="5400000">
        <a:off x="352425" y="1132296"/>
        <a:ext cx="1660604" cy="1006427"/>
      </dsp:txXfrm>
    </dsp:sp>
    <dsp:sp modelId="{1758213D-E08C-43B3-A7FD-4BFFBFBA658C}">
      <dsp:nvSpPr>
        <dsp:cNvPr id="0" name=""/>
        <dsp:cNvSpPr/>
      </dsp:nvSpPr>
      <dsp:spPr>
        <a:xfrm rot="5400000">
          <a:off x="2214995" y="629083"/>
          <a:ext cx="2012853" cy="2012853"/>
        </a:xfrm>
        <a:prstGeom prst="upArrow">
          <a:avLst>
            <a:gd name="adj1" fmla="val 50000"/>
            <a:gd name="adj2" fmla="val 35000"/>
          </a:avLst>
        </a:prstGeom>
        <a:solidFill>
          <a:srgbClr val="121459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Private 1154.67</a:t>
          </a:r>
        </a:p>
      </dsp:txBody>
      <dsp:txXfrm rot="-5400000">
        <a:off x="2214996" y="1132296"/>
        <a:ext cx="1660604" cy="10064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4DAD8-905A-4EDF-9D90-CCDC4B40A904}">
      <dsp:nvSpPr>
        <dsp:cNvPr id="0" name=""/>
        <dsp:cNvSpPr/>
      </dsp:nvSpPr>
      <dsp:spPr>
        <a:xfrm>
          <a:off x="0" y="0"/>
          <a:ext cx="331645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502E21-D020-4FD9-8396-C181B4245F9A}">
      <dsp:nvSpPr>
        <dsp:cNvPr id="0" name=""/>
        <dsp:cNvSpPr/>
      </dsp:nvSpPr>
      <dsp:spPr>
        <a:xfrm>
          <a:off x="0" y="0"/>
          <a:ext cx="663290" cy="2404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On-Campus Police Depts.</a:t>
          </a:r>
        </a:p>
      </dsp:txBody>
      <dsp:txXfrm>
        <a:off x="0" y="0"/>
        <a:ext cx="663290" cy="2404908"/>
      </dsp:txXfrm>
    </dsp:sp>
    <dsp:sp modelId="{A10F6440-B5A7-4E17-9DD5-33635C26E62E}">
      <dsp:nvSpPr>
        <dsp:cNvPr id="0" name=""/>
        <dsp:cNvSpPr/>
      </dsp:nvSpPr>
      <dsp:spPr>
        <a:xfrm>
          <a:off x="713036" y="37576"/>
          <a:ext cx="1276833" cy="751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Public</a:t>
          </a:r>
        </a:p>
      </dsp:txBody>
      <dsp:txXfrm>
        <a:off x="713036" y="37576"/>
        <a:ext cx="1276833" cy="751533"/>
      </dsp:txXfrm>
    </dsp:sp>
    <dsp:sp modelId="{7FB1E64F-306E-4A3A-BF07-9E2E4E96C97F}">
      <dsp:nvSpPr>
        <dsp:cNvPr id="0" name=""/>
        <dsp:cNvSpPr/>
      </dsp:nvSpPr>
      <dsp:spPr>
        <a:xfrm>
          <a:off x="2039616" y="37576"/>
          <a:ext cx="1276833" cy="751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21</a:t>
          </a:r>
        </a:p>
      </dsp:txBody>
      <dsp:txXfrm>
        <a:off x="2039616" y="37576"/>
        <a:ext cx="1276833" cy="751533"/>
      </dsp:txXfrm>
    </dsp:sp>
    <dsp:sp modelId="{7FA0590D-3D5B-4401-A80B-6E582AAA9AB0}">
      <dsp:nvSpPr>
        <dsp:cNvPr id="0" name=""/>
        <dsp:cNvSpPr/>
      </dsp:nvSpPr>
      <dsp:spPr>
        <a:xfrm>
          <a:off x="663290" y="789110"/>
          <a:ext cx="2653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F964B-23AA-49E8-A7AD-F09AD1865EE8}">
      <dsp:nvSpPr>
        <dsp:cNvPr id="0" name=""/>
        <dsp:cNvSpPr/>
      </dsp:nvSpPr>
      <dsp:spPr>
        <a:xfrm>
          <a:off x="713036" y="826687"/>
          <a:ext cx="1276833" cy="751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Private</a:t>
          </a:r>
        </a:p>
      </dsp:txBody>
      <dsp:txXfrm>
        <a:off x="713036" y="826687"/>
        <a:ext cx="1276833" cy="751533"/>
      </dsp:txXfrm>
    </dsp:sp>
    <dsp:sp modelId="{8EB50A06-184F-481B-89C9-424039B664BC}">
      <dsp:nvSpPr>
        <dsp:cNvPr id="0" name=""/>
        <dsp:cNvSpPr/>
      </dsp:nvSpPr>
      <dsp:spPr>
        <a:xfrm>
          <a:off x="2039616" y="826687"/>
          <a:ext cx="1276833" cy="751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6</a:t>
          </a:r>
        </a:p>
      </dsp:txBody>
      <dsp:txXfrm>
        <a:off x="2039616" y="826687"/>
        <a:ext cx="1276833" cy="751533"/>
      </dsp:txXfrm>
    </dsp:sp>
    <dsp:sp modelId="{230E6B19-1483-43D6-A73C-BF2F0933709C}">
      <dsp:nvSpPr>
        <dsp:cNvPr id="0" name=""/>
        <dsp:cNvSpPr/>
      </dsp:nvSpPr>
      <dsp:spPr>
        <a:xfrm>
          <a:off x="663290" y="1578220"/>
          <a:ext cx="2653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8933A8-8982-4E5E-8EB6-E3B913F744BA}">
      <dsp:nvSpPr>
        <dsp:cNvPr id="0" name=""/>
        <dsp:cNvSpPr/>
      </dsp:nvSpPr>
      <dsp:spPr>
        <a:xfrm>
          <a:off x="713036" y="1615797"/>
          <a:ext cx="1276833" cy="751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Total Crimes</a:t>
          </a:r>
        </a:p>
      </dsp:txBody>
      <dsp:txXfrm>
        <a:off x="713036" y="1615797"/>
        <a:ext cx="1276833" cy="751533"/>
      </dsp:txXfrm>
    </dsp:sp>
    <dsp:sp modelId="{01F15451-2224-4327-9108-80AAD79F8764}">
      <dsp:nvSpPr>
        <dsp:cNvPr id="0" name=""/>
        <dsp:cNvSpPr/>
      </dsp:nvSpPr>
      <dsp:spPr>
        <a:xfrm>
          <a:off x="2039616" y="1615797"/>
          <a:ext cx="1276833" cy="751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2,462</a:t>
          </a:r>
        </a:p>
      </dsp:txBody>
      <dsp:txXfrm>
        <a:off x="2039616" y="1615797"/>
        <a:ext cx="1276833" cy="751533"/>
      </dsp:txXfrm>
    </dsp:sp>
    <dsp:sp modelId="{316879B8-FD06-4C4A-8F9C-593FD4868791}">
      <dsp:nvSpPr>
        <dsp:cNvPr id="0" name=""/>
        <dsp:cNvSpPr/>
      </dsp:nvSpPr>
      <dsp:spPr>
        <a:xfrm>
          <a:off x="663290" y="2367331"/>
          <a:ext cx="26531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F3956B-2791-42B9-9E4E-0A2F85D6265B}">
      <dsp:nvSpPr>
        <dsp:cNvPr id="0" name=""/>
        <dsp:cNvSpPr/>
      </dsp:nvSpPr>
      <dsp:spPr>
        <a:xfrm>
          <a:off x="469429" y="1669"/>
          <a:ext cx="1547179" cy="1154936"/>
        </a:xfrm>
        <a:prstGeom prst="round2SameRect">
          <a:avLst>
            <a:gd name="adj1" fmla="val 8000"/>
            <a:gd name="adj2" fmla="val 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76200" rIns="2540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Total Crimes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2,462</a:t>
          </a:r>
        </a:p>
      </dsp:txBody>
      <dsp:txXfrm>
        <a:off x="496491" y="28731"/>
        <a:ext cx="1493055" cy="1127874"/>
      </dsp:txXfrm>
    </dsp:sp>
    <dsp:sp modelId="{F1BA0B7C-D295-4E26-982C-1E8945FAD24E}">
      <dsp:nvSpPr>
        <dsp:cNvPr id="0" name=""/>
        <dsp:cNvSpPr/>
      </dsp:nvSpPr>
      <dsp:spPr>
        <a:xfrm>
          <a:off x="469429" y="1156606"/>
          <a:ext cx="1547179" cy="49662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0" rIns="1778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On-Campus Police Depts.</a:t>
          </a:r>
        </a:p>
      </dsp:txBody>
      <dsp:txXfrm>
        <a:off x="469429" y="1156606"/>
        <a:ext cx="1089563" cy="496622"/>
      </dsp:txXfrm>
    </dsp:sp>
    <dsp:sp modelId="{BE65B528-33D8-44E0-99E7-CF729AC9E3BA}">
      <dsp:nvSpPr>
        <dsp:cNvPr id="0" name=""/>
        <dsp:cNvSpPr/>
      </dsp:nvSpPr>
      <dsp:spPr>
        <a:xfrm>
          <a:off x="1602759" y="1235490"/>
          <a:ext cx="541512" cy="54151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18EE75-1478-4991-9EEB-009A5E18A21D}">
      <dsp:nvSpPr>
        <dsp:cNvPr id="0" name=""/>
        <dsp:cNvSpPr/>
      </dsp:nvSpPr>
      <dsp:spPr>
        <a:xfrm>
          <a:off x="0" y="0"/>
          <a:ext cx="4106504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A7213-3C73-477C-8D5D-2AA260B03BE3}">
      <dsp:nvSpPr>
        <dsp:cNvPr id="0" name=""/>
        <dsp:cNvSpPr/>
      </dsp:nvSpPr>
      <dsp:spPr>
        <a:xfrm>
          <a:off x="0" y="0"/>
          <a:ext cx="1894628" cy="26613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t" anchorCtr="0">
          <a:noAutofit/>
        </a:bodyPr>
        <a:lstStyle/>
        <a:p>
          <a:pPr marL="0" lvl="0" indent="0" algn="l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71</a:t>
          </a:r>
        </a:p>
      </dsp:txBody>
      <dsp:txXfrm>
        <a:off x="0" y="0"/>
        <a:ext cx="1894628" cy="2661313"/>
      </dsp:txXfrm>
    </dsp:sp>
    <dsp:sp modelId="{A8A313D5-53B4-49CC-A8BE-09998975C7D4}">
      <dsp:nvSpPr>
        <dsp:cNvPr id="0" name=""/>
        <dsp:cNvSpPr/>
      </dsp:nvSpPr>
      <dsp:spPr>
        <a:xfrm>
          <a:off x="1936014" y="120850"/>
          <a:ext cx="2165860" cy="2417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Within Institutions’ Zip Code</a:t>
          </a:r>
          <a:endParaRPr lang="en-US" sz="2900" kern="1200" dirty="0"/>
        </a:p>
      </dsp:txBody>
      <dsp:txXfrm>
        <a:off x="1936014" y="120850"/>
        <a:ext cx="2165860" cy="2417012"/>
      </dsp:txXfrm>
    </dsp:sp>
    <dsp:sp modelId="{F229A494-A3CC-4A87-8BC1-8FF742C69132}">
      <dsp:nvSpPr>
        <dsp:cNvPr id="0" name=""/>
        <dsp:cNvSpPr/>
      </dsp:nvSpPr>
      <dsp:spPr>
        <a:xfrm>
          <a:off x="1894628" y="2537863"/>
          <a:ext cx="22072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6809B-F4A9-443D-A7A4-3899396C4088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8ACD8-B042-4144-87B2-A4E2CCF94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80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In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Title III of the Higher Education Act of 1965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, Congress officially defined an HBCU as a school of higher learning that was accredited and established before 1964, and whose principal mission was the education of African Americans.</a:t>
            </a:r>
          </a:p>
          <a:p>
            <a:r>
              <a:rPr lang="en-US" dirty="0"/>
              <a:t>https://www.tmcf.org/about-us/member-schools/about-hbcus/#:~:text=In%20Title%20III%20of%20the,the%20education%20of%20African%20Americans.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8119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387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9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VI excluded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3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VI excluded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242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1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25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 Lawson State Community College was excluded because of questions with their reporting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89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Lawson State Community College was excluded because of questions with their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01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A Pell Grant is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money the government provides for students who need to pay for college</a:t>
            </a:r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. Grants, unlike loans, do not have to be repaid. Eligible students receive a specified amount each year under this program.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3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12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41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98ACD8-B042-4144-87B2-A4E2CCF94A6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889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43FA-FA67-8D42-BE3D-F3CA5E7B6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1BA3B-DD3B-18CB-6179-942378DAC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45AD40-2622-34BC-85FE-38CFF17FA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3F6B2-02C3-2C62-5087-51D3B8C51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1B253A-543A-7BBB-D52A-A2D19594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3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A3A76-ECE8-C342-0128-EFD994EB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BD3FA5-FEA2-5507-5268-9F119329E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D53E0-5FBA-EFD6-A12A-C9993EEE0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063DB-C3CE-5C42-9E61-0969830FA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02136-9B88-A0CB-D1F5-53BA94C06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03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376F82-2F6B-B324-29F8-0296D5EB0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4FBD9E-3A32-9C11-CE88-A8BD0A70B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50A21-E8A7-FA79-AC4D-947053AF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30284-8F48-17D5-0D4A-56813644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C25F6-92F6-B1E1-B1F7-C3366CB4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9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B49F7-365B-51D5-560F-D28761BD7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E474E-5EEE-2D2E-C5AC-E3FB17542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670ED-2204-D2B0-176F-FFC3590C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4AF1E8-2526-3DF0-B6B6-0C130433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59D82-28C7-00B4-A3C3-B1FA26BA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3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669E6-ADAB-1708-387C-3916A3E7D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57229-E2DD-6646-EC15-F8EA4EEDB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89836-38B6-EFCD-17D8-BDD676AB9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75D43-B43F-86B4-D4CB-6A0D057FF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D150B-3201-A157-AE26-68389EF66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3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CE7C-2CEC-9764-226E-10D69699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BAC70-FA61-E2D1-1F88-E7870C3542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46A4B-5B2B-DE9C-46CF-301FB2F0A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079CA-9422-7780-F8CE-336DEC847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539EB-CDDE-E8BE-86A6-8D5C7A68A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0219F6-FC04-F0EE-EBBD-5F7A61DD7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89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7F7B7-16A7-24C4-4F3B-C58AA17F1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5EC90-F5AF-8D8B-711F-71E8BC89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9898C-ADF5-6528-E026-57E1A84EAB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ED4385-07E8-3648-5C48-615BF1785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69552-2F53-2BE7-39FB-498C8C825E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2004E-4134-B94F-6440-3C8CDE9A6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5644CC-3180-0FEF-B464-4117C9D4F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FE3402-BD53-2FD8-7806-16819ADDB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8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67265-9662-7B45-FD1A-B5301EBBA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D18B10-037F-1D50-DC91-886A2D783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4B968-9B55-DC67-7014-5BA1779D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64656-1272-2044-1C58-1ADB6872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06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EED2E1-9135-CF17-9D01-E22E83092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2AE25F-A749-6B89-8493-EB00C68B0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A89326-D1E7-D85A-A77D-649158CF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86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8FC9A-8E60-83AF-5B1D-33CA5036E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C6779-1CF3-FE08-84BF-3149362CE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02F9E-B5E8-11F8-6CA2-605EAAF62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E0957-5CDC-D2DA-08B1-CA624C12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79542A-3E87-C5B4-881C-11DB8CFE8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3E700-4174-C284-5D37-1F8B7A8E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41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DBB3-6094-3D54-773E-DF01BC346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54F43A-643B-B7BA-3C99-4F63E7BBD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FB30B-B247-E976-8A66-126BCF6D3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F4A54-1F1C-8BA1-0046-4A55746A1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9CA203-B220-51BC-BDA5-93E2D51F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D4A4C4-49E9-392D-87C5-F0E9D0C6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73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6D914F-CE00-D943-9210-093A004D9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BFFC7-4094-8B09-5D7A-DCF7A4291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EA639-0BC7-A318-74C7-C7BCCCE7CD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4F68C-E2A9-41A4-9AFA-01A97E79583D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56801-45A3-459E-E6BA-DE2A429878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B371D-4B24-B9A2-6B0D-A9A32C9377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4AD994-EBBC-437F-8406-9799FC58D7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8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hyperlink" Target="https://nces.ed.gov/ipeds/datacenter/InstitutionList.aspx?goToReportId=1&amp;sid=1214ca4d-d341-4739-af2b-bb571778daae&amp;rtid=1" TargetMode="External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10" Type="http://schemas.openxmlformats.org/officeDocument/2006/relationships/image" Target="../media/image14.png"/><Relationship Id="rId4" Type="http://schemas.openxmlformats.org/officeDocument/2006/relationships/hyperlink" Target="https://www.icpsr.umich.edu/web/NACJD/series/57?start=0&amp;SERIESQ=57&amp;ARCHIVE=NACJD&amp;PUBLISH_STATUS=PUBLISHED&amp;sort=TIMEPERIOD_SORT%20desc&amp;rows=50&amp;q=%3Dcounty" TargetMode="External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hyperlink" Target="https://nces.ed.gov/ipeds/datacenter/InstitutionList.aspx?goToReportId=1&amp;sid=1214ca4d-d341-4739-af2b-bb571778daae&amp;rtid=1" TargetMode="External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10" Type="http://schemas.openxmlformats.org/officeDocument/2006/relationships/image" Target="../media/image17.png"/><Relationship Id="rId4" Type="http://schemas.openxmlformats.org/officeDocument/2006/relationships/hyperlink" Target="https://www.icpsr.umich.edu/web/NACJD/series/57?start=0&amp;SERIESQ=57&amp;ARCHIVE=NACJD&amp;PUBLISH_STATUS=PUBLISHED&amp;sort=TIMEPERIOD_SORT%20desc&amp;rows=50&amp;q=%3Dcounty" TargetMode="External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nces.ed.gov/ipeds/datacenter/InstitutionList.aspx?goToReportId=1&amp;sid=1214ca4d-d341-4739-af2b-bb571778daae&amp;rtid=1" TargetMode="Externa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Relationship Id="rId9" Type="http://schemas.openxmlformats.org/officeDocument/2006/relationships/hyperlink" Target="https://www.zillow.com/research/data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hyperlink" Target="https://nces.ed.gov/ipeds/datacenter/InstitutionList.aspx?goToReportId=1&amp;sid=1214ca4d-d341-4739-af2b-bb571778daae&amp;rtid=1" TargetMode="External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hyperlink" Target="https://www.zillow.com/research/data/" TargetMode="External"/><Relationship Id="rId9" Type="http://schemas.microsoft.com/office/2007/relationships/diagramDrawing" Target="../diagrams/drawing10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hyperlink" Target="https://nces.ed.gov/ipeds/datacenter/InstitutionList.aspx?goToReportId=1&amp;sid=1214ca4d-d341-4739-af2b-bb571778daae&amp;rtid=1" TargetMode="External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ipeds/datacenter/InstitutionList.aspx?goToReportId=1&amp;sid=1214ca4d-d341-4739-af2b-bb571778daae&amp;rtid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ces.ed.gov/ipeds/datacenter/InstitutionList.aspx?goToReportId=1&amp;sid=1214ca4d-d341-4739-af2b-bb571778daae&amp;rtid=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cd806d6-4fee-48d0-a650-6481ad484ef8/ReportSection145f760232196951c856?experience=power-b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d/3.0/" TargetMode="External"/><Relationship Id="rId4" Type="http://schemas.openxmlformats.org/officeDocument/2006/relationships/hyperlink" Target="https://journalistsresource.org/studies/government/health-care/hbcus-black-colleges-hiv-research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0C199C-76AC-93BA-101B-9887A1B4D8C7}"/>
              </a:ext>
            </a:extLst>
          </p:cNvPr>
          <p:cNvSpPr txBox="1">
            <a:spLocks/>
          </p:cNvSpPr>
          <p:nvPr/>
        </p:nvSpPr>
        <p:spPr>
          <a:xfrm>
            <a:off x="8427563" y="5122507"/>
            <a:ext cx="3764437" cy="1735493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prstMaterial="matte"/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An Analysis of </a:t>
            </a:r>
            <a:br>
              <a:rPr lang="en-US" sz="4800" dirty="0"/>
            </a:br>
            <a:r>
              <a:rPr lang="en-US" sz="4800" dirty="0"/>
              <a:t>HBCUs</a:t>
            </a:r>
            <a:br>
              <a:rPr lang="en-US" sz="4800" dirty="0"/>
            </a:br>
            <a:r>
              <a:rPr lang="en-US" sz="2200" dirty="0"/>
              <a:t>By: Jai Jacobs</a:t>
            </a:r>
          </a:p>
        </p:txBody>
      </p:sp>
      <p:pic>
        <p:nvPicPr>
          <p:cNvPr id="1026" name="Picture 2" descr="HBCU College Basketball T-Shirts, Jackets &amp; Shorts | 19nine">
            <a:extLst>
              <a:ext uri="{FF2B5EF4-FFF2-40B4-BE49-F238E27FC236}">
                <a16:creationId xmlns:a16="http://schemas.microsoft.com/office/drawing/2014/main" id="{20D26210-5A2F-E612-DEA5-2387C6308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38" y="352720"/>
            <a:ext cx="5947724" cy="59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802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HBCUs: On-Campus Crime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C7436-B763-F095-DA9A-5F1112B111FB}"/>
              </a:ext>
            </a:extLst>
          </p:cNvPr>
          <p:cNvSpPr txBox="1"/>
          <p:nvPr/>
        </p:nvSpPr>
        <p:spPr>
          <a:xfrm>
            <a:off x="0" y="6409741"/>
            <a:ext cx="11017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https://nces.ed.gov/ipeds/datacenter/InstitutionList.aspx?goToReportId=1&amp;sid=1214ca4d-d341-4739-af2b-bb571778daae&amp;rtid=1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https://www.icpsr.umich.edu/web/NACJD/series/57?start=0&amp;SERIESQ=57&amp;ARCHIVE=NACJD&amp;PUBLISH_STATUS=PUBLISHED&amp;sort=TIMEPERIOD_SORT%20desc&amp;rows=50&amp;q=%3Dcounty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92FB440-F458-C688-3A1F-2FD4E256C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0373048"/>
              </p:ext>
            </p:extLst>
          </p:nvPr>
        </p:nvGraphicFramePr>
        <p:xfrm>
          <a:off x="431250" y="2953219"/>
          <a:ext cx="3316450" cy="2404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1F59FC-20B6-BE99-8C27-130907F68453}"/>
              </a:ext>
            </a:extLst>
          </p:cNvPr>
          <p:cNvSpPr txBox="1"/>
          <p:nvPr/>
        </p:nvSpPr>
        <p:spPr>
          <a:xfrm>
            <a:off x="7854696" y="1079657"/>
            <a:ext cx="395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</a:rPr>
              <a:t>*Crime Data: For the calendar year 2022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23486A-B707-2B6F-7A5A-F2A4AD115B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30834" y="1924974"/>
            <a:ext cx="6678031" cy="4248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84140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Types of Crime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C7436-B763-F095-DA9A-5F1112B111FB}"/>
              </a:ext>
            </a:extLst>
          </p:cNvPr>
          <p:cNvSpPr txBox="1"/>
          <p:nvPr/>
        </p:nvSpPr>
        <p:spPr>
          <a:xfrm>
            <a:off x="0" y="6409741"/>
            <a:ext cx="1101782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https://nces.ed.gov/ipeds/datacenter/InstitutionList.aspx?goToReportId=1&amp;sid=1214ca4d-d341-4739-af2b-bb571778daae&amp;rtid=1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https://www.icpsr.umich.edu/web/NACJD/series/57?start=0&amp;SERIESQ=57&amp;ARCHIVE=NACJD&amp;PUBLISH_STATUS=PUBLISHED&amp;sort=TIMEPERIOD_SORT%20desc&amp;rows=50&amp;q=%3Dcounty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/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892FB440-F458-C688-3A1F-2FD4E256C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6123351"/>
              </p:ext>
            </p:extLst>
          </p:nvPr>
        </p:nvGraphicFramePr>
        <p:xfrm>
          <a:off x="307190" y="3159854"/>
          <a:ext cx="2613702" cy="1778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1F59FC-20B6-BE99-8C27-130907F68453}"/>
              </a:ext>
            </a:extLst>
          </p:cNvPr>
          <p:cNvSpPr txBox="1"/>
          <p:nvPr/>
        </p:nvSpPr>
        <p:spPr>
          <a:xfrm>
            <a:off x="7854696" y="1079657"/>
            <a:ext cx="395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</a:rPr>
              <a:t>*Crime Data: For the calendar year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6A7DD0-2433-8939-9404-D4635E0CEB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0626" y="1979788"/>
            <a:ext cx="8640123" cy="4129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083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Pricing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799B-24B6-4652-96F8-0F6895CEC56D}"/>
              </a:ext>
            </a:extLst>
          </p:cNvPr>
          <p:cNvSpPr txBox="1"/>
          <p:nvPr/>
        </p:nvSpPr>
        <p:spPr>
          <a:xfrm>
            <a:off x="8197380" y="1274713"/>
            <a:ext cx="358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A479B-4591-39C5-DC8C-31385812CA95}"/>
              </a:ext>
            </a:extLst>
          </p:cNvPr>
          <p:cNvSpPr txBox="1"/>
          <p:nvPr/>
        </p:nvSpPr>
        <p:spPr>
          <a:xfrm>
            <a:off x="3939472" y="6453645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786E14-B3A2-7CF0-2B7B-5465A701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119" y="2331815"/>
            <a:ext cx="7863752" cy="37770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75988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4762-8D36-CF11-C269-1C1EA155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9" b="2729"/>
          <a:stretch/>
        </p:blipFill>
        <p:spPr>
          <a:xfrm>
            <a:off x="1" y="-2"/>
            <a:ext cx="12192000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816F-A724-6C0B-384E-3A894DE8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491" y="-3"/>
            <a:ext cx="5014075" cy="266131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Off-Campus Housing Opportunities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AED6C003-6CF2-5D10-AF1D-BAD6DBBD90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9425075"/>
              </p:ext>
            </p:extLst>
          </p:nvPr>
        </p:nvGraphicFramePr>
        <p:xfrm>
          <a:off x="7899467" y="2743967"/>
          <a:ext cx="4106504" cy="266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ACD300C-6161-08F5-5D39-3109219A14B9}"/>
              </a:ext>
            </a:extLst>
          </p:cNvPr>
          <p:cNvSpPr txBox="1"/>
          <p:nvPr/>
        </p:nvSpPr>
        <p:spPr>
          <a:xfrm>
            <a:off x="9916938" y="380476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000" b="1" dirty="0">
                <a:solidFill>
                  <a:schemeClr val="bg1"/>
                </a:solidFill>
              </a:rPr>
              <a:t>*Housing Data: For October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2AB99-98F2-8402-AB08-84497ED63E52}"/>
              </a:ext>
            </a:extLst>
          </p:cNvPr>
          <p:cNvSpPr txBox="1"/>
          <p:nvPr/>
        </p:nvSpPr>
        <p:spPr>
          <a:xfrm>
            <a:off x="0" y="648866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b="1" i="1" dirty="0">
                <a:solidFill>
                  <a:srgbClr val="467886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https://www.zillow.com/research/data/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77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4762-8D36-CF11-C269-1C1EA155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3" b="2803"/>
          <a:stretch/>
        </p:blipFill>
        <p:spPr>
          <a:xfrm>
            <a:off x="-1" y="-4"/>
            <a:ext cx="12192000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816F-A724-6C0B-384E-3A894DE8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1491" y="-3"/>
            <a:ext cx="5096371" cy="266131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Off-Campus Housing Opportunities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D300C-6161-08F5-5D39-3109219A14B9}"/>
              </a:ext>
            </a:extLst>
          </p:cNvPr>
          <p:cNvSpPr txBox="1"/>
          <p:nvPr/>
        </p:nvSpPr>
        <p:spPr>
          <a:xfrm>
            <a:off x="9916938" y="380476"/>
            <a:ext cx="2089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000" b="1" dirty="0">
                <a:solidFill>
                  <a:schemeClr val="bg1"/>
                </a:solidFill>
              </a:rPr>
              <a:t>*Housing Data: For October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2AB99-98F2-8402-AB08-84497ED63E52}"/>
              </a:ext>
            </a:extLst>
          </p:cNvPr>
          <p:cNvSpPr txBox="1"/>
          <p:nvPr/>
        </p:nvSpPr>
        <p:spPr>
          <a:xfrm>
            <a:off x="0" y="6488668"/>
            <a:ext cx="821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b="1" i="1" dirty="0">
                <a:solidFill>
                  <a:srgbClr val="467886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</a:t>
            </a:r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https://www.zillow.com/research/data/</a:t>
            </a:r>
            <a:endParaRPr lang="en-US" sz="10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8237383-BCBB-A527-74B8-73C5E18CB37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2410200"/>
              </p:ext>
            </p:extLst>
          </p:nvPr>
        </p:nvGraphicFramePr>
        <p:xfrm>
          <a:off x="7940885" y="2740919"/>
          <a:ext cx="4106504" cy="266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476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Pell Grants &amp; Federal Loans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786E14-B3A2-7CF0-2B7B-5465A701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5152" y="2539617"/>
            <a:ext cx="7620345" cy="33780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F0AD299-2BEE-7BCC-C46A-6D37A4BC8B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6726302"/>
              </p:ext>
            </p:extLst>
          </p:nvPr>
        </p:nvGraphicFramePr>
        <p:xfrm>
          <a:off x="9028762" y="2466109"/>
          <a:ext cx="2779963" cy="3451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6EC7436-B763-F095-DA9A-5F1112B111FB}"/>
              </a:ext>
            </a:extLst>
          </p:cNvPr>
          <p:cNvSpPr txBox="1"/>
          <p:nvPr/>
        </p:nvSpPr>
        <p:spPr>
          <a:xfrm>
            <a:off x="3963308" y="6458160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45EFD-D9F2-BADE-BA88-4FB9D8B488FF}"/>
              </a:ext>
            </a:extLst>
          </p:cNvPr>
          <p:cNvSpPr txBox="1"/>
          <p:nvPr/>
        </p:nvSpPr>
        <p:spPr>
          <a:xfrm>
            <a:off x="8471700" y="1273347"/>
            <a:ext cx="358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</p:txBody>
      </p:sp>
    </p:spTree>
    <p:extLst>
      <p:ext uri="{BB962C8B-B14F-4D97-AF65-F5344CB8AC3E}">
        <p14:creationId xmlns:p14="http://schemas.microsoft.com/office/powerpoint/2010/main" val="21176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Graduation Rates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799B-24B6-4652-96F8-0F6895CEC56D}"/>
              </a:ext>
            </a:extLst>
          </p:cNvPr>
          <p:cNvSpPr txBox="1"/>
          <p:nvPr/>
        </p:nvSpPr>
        <p:spPr>
          <a:xfrm>
            <a:off x="8197380" y="1058576"/>
            <a:ext cx="3587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400" b="1" dirty="0">
                <a:solidFill>
                  <a:schemeClr val="bg1"/>
                </a:solidFill>
              </a:rPr>
              <a:t>*4-Year HBCUs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A479B-4591-39C5-DC8C-31385812CA95}"/>
              </a:ext>
            </a:extLst>
          </p:cNvPr>
          <p:cNvSpPr txBox="1"/>
          <p:nvPr/>
        </p:nvSpPr>
        <p:spPr>
          <a:xfrm>
            <a:off x="3939472" y="6453645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72684B5-89F6-3375-4187-DB07B883B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7316" y="2467610"/>
            <a:ext cx="4532657" cy="3207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F786E14-B3A2-7CF0-2B7B-5465A7011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027" y="2490471"/>
            <a:ext cx="4943717" cy="32070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9001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Graduation &amp; Transfer Rates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799B-24B6-4652-96F8-0F6895CEC56D}"/>
              </a:ext>
            </a:extLst>
          </p:cNvPr>
          <p:cNvSpPr txBox="1"/>
          <p:nvPr/>
        </p:nvSpPr>
        <p:spPr>
          <a:xfrm>
            <a:off x="8197380" y="1274713"/>
            <a:ext cx="358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9A479B-4591-39C5-DC8C-31385812CA95}"/>
              </a:ext>
            </a:extLst>
          </p:cNvPr>
          <p:cNvSpPr txBox="1"/>
          <p:nvPr/>
        </p:nvSpPr>
        <p:spPr>
          <a:xfrm>
            <a:off x="3939472" y="6453645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F786E14-B3A2-7CF0-2B7B-5465A7011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5462" y="2006604"/>
            <a:ext cx="5021066" cy="40412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04604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Majors &amp; Occupations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C7436-B763-F095-DA9A-5F1112B111FB}"/>
              </a:ext>
            </a:extLst>
          </p:cNvPr>
          <p:cNvSpPr txBox="1"/>
          <p:nvPr/>
        </p:nvSpPr>
        <p:spPr>
          <a:xfrm>
            <a:off x="0" y="6409741"/>
            <a:ext cx="784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https://nces.ed.gov/ipeds/datacenter/InstitutionList.aspx?goToReportId=1&amp;sid=1214ca4d-d341-4739-af2b-bb571778daae&amp;rtid=1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https://www.bls.gov/oes/tables.htm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F59FC-20B6-BE99-8C27-130907F68453}"/>
              </a:ext>
            </a:extLst>
          </p:cNvPr>
          <p:cNvSpPr txBox="1"/>
          <p:nvPr/>
        </p:nvSpPr>
        <p:spPr>
          <a:xfrm>
            <a:off x="7854696" y="1079657"/>
            <a:ext cx="395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</a:rPr>
              <a:t>*Wage Data: For the calendar year 2022</a:t>
            </a:r>
          </a:p>
        </p:txBody>
      </p:sp>
      <p:graphicFrame>
        <p:nvGraphicFramePr>
          <p:cNvPr id="13" name="Content Placeholder 3">
            <a:extLst>
              <a:ext uri="{FF2B5EF4-FFF2-40B4-BE49-F238E27FC236}">
                <a16:creationId xmlns:a16="http://schemas.microsoft.com/office/drawing/2014/main" id="{0125A34D-452E-AB24-3639-81F98D9DE0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0612896"/>
              </p:ext>
            </p:extLst>
          </p:nvPr>
        </p:nvGraphicFramePr>
        <p:xfrm>
          <a:off x="1156851" y="2942664"/>
          <a:ext cx="4106504" cy="266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E6D7B191-61DD-9FF0-3437-1FFB5F63C00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6049" y="1952856"/>
            <a:ext cx="4890965" cy="4192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03337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Wages &amp; Occupations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C7436-B763-F095-DA9A-5F1112B111FB}"/>
              </a:ext>
            </a:extLst>
          </p:cNvPr>
          <p:cNvSpPr txBox="1"/>
          <p:nvPr/>
        </p:nvSpPr>
        <p:spPr>
          <a:xfrm>
            <a:off x="0" y="6409741"/>
            <a:ext cx="784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https://nces.ed.gov/ipeds/datacenter/InstitutionList.aspx?goToReportId=1&amp;sid=1214ca4d-d341-4739-af2b-bb571778daae&amp;rtid=1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https://www.bls.gov/oes/tables.htm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F59FC-20B6-BE99-8C27-130907F68453}"/>
              </a:ext>
            </a:extLst>
          </p:cNvPr>
          <p:cNvSpPr txBox="1"/>
          <p:nvPr/>
        </p:nvSpPr>
        <p:spPr>
          <a:xfrm>
            <a:off x="7854696" y="1079657"/>
            <a:ext cx="39540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</a:rPr>
              <a:t>*Wage Data: For the calendar year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22D889-8C5A-EBB3-7ADB-411F40E71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720" y="1950890"/>
            <a:ext cx="6026549" cy="4353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0174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2E1A1C-217F-CD96-8C62-33E48A660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Table on Contents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86FDD66-40E9-BEF6-789D-8A3B00F06E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231040"/>
              </p:ext>
            </p:extLst>
          </p:nvPr>
        </p:nvGraphicFramePr>
        <p:xfrm>
          <a:off x="836387" y="2260619"/>
          <a:ext cx="10519216" cy="3959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3844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Unemployment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EC7436-B763-F095-DA9A-5F1112B111FB}"/>
              </a:ext>
            </a:extLst>
          </p:cNvPr>
          <p:cNvSpPr txBox="1"/>
          <p:nvPr/>
        </p:nvSpPr>
        <p:spPr>
          <a:xfrm>
            <a:off x="0" y="6409741"/>
            <a:ext cx="7845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https://nces.ed.gov/ipeds/datacenter/InstitutionList.aspx?goToReportId=1&amp;sid=1214ca4d-d341-4739-af2b-bb571778daae&amp;rtid=1</a:t>
            </a:r>
            <a:endParaRPr lang="en-US" sz="10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Source: https://www.bls.gov/oes/tables.htm</a:t>
            </a:r>
            <a:endParaRPr lang="en-US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1F59FC-20B6-BE99-8C27-130907F68453}"/>
              </a:ext>
            </a:extLst>
          </p:cNvPr>
          <p:cNvSpPr txBox="1"/>
          <p:nvPr/>
        </p:nvSpPr>
        <p:spPr>
          <a:xfrm>
            <a:off x="7187184" y="1055717"/>
            <a:ext cx="4767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  <a:p>
            <a:pPr algn="r"/>
            <a:r>
              <a:rPr lang="en-US" sz="1600" b="1" dirty="0">
                <a:solidFill>
                  <a:schemeClr val="bg1"/>
                </a:solidFill>
              </a:rPr>
              <a:t>*Unemployment Data: For the calendar year 2022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9F9D81-B3C7-B8A3-985F-250172293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4628" y="1907655"/>
            <a:ext cx="610273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9428659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Links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C6CA54-4B06-49A4-C431-E1C6B75E0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6851" y="3776098"/>
            <a:ext cx="4146669" cy="914021"/>
          </a:xfrm>
        </p:spPr>
        <p:txBody>
          <a:bodyPr anchor="ctr"/>
          <a:lstStyle/>
          <a:p>
            <a:pPr marL="0" indent="0"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3"/>
              </a:rPr>
              <a:t>HBCU Navigator: Power BI Dashboard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990F26-F46E-F39D-0BF6-9A3FD5D47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886" y="3603235"/>
            <a:ext cx="5057738" cy="134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274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History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065EEF-006F-D90A-CD05-F1FCEC2C5837}"/>
              </a:ext>
            </a:extLst>
          </p:cNvPr>
          <p:cNvSpPr txBox="1"/>
          <p:nvPr/>
        </p:nvSpPr>
        <p:spPr>
          <a:xfrm>
            <a:off x="361254" y="2213557"/>
            <a:ext cx="4001632" cy="41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Originally, Historically Black Colleges and Universities (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HBCUs</a:t>
            </a:r>
            <a:r>
              <a:rPr lang="en-US" sz="1600" dirty="0"/>
              <a:t>) were Black Americans’ only recourse for education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The first established HBCU was </a:t>
            </a:r>
            <a:r>
              <a:rPr lang="en-US" sz="1600" b="0" i="0" dirty="0">
                <a:effectLst/>
              </a:rPr>
              <a:t>Cheyney University of Pennsylvania in 1837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 majority of HBCUs were established after 1865, at the conclusion of the US Civil War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Most HBCUs were founded in Southern states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F2CA6-F24E-C46E-EA23-26418A5EE7F8}"/>
              </a:ext>
            </a:extLst>
          </p:cNvPr>
          <p:cNvSpPr txBox="1"/>
          <p:nvPr/>
        </p:nvSpPr>
        <p:spPr>
          <a:xfrm>
            <a:off x="8037176" y="6415661"/>
            <a:ext cx="3672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https://hbcufirst.com/resources/hbcu-history-timeline</a:t>
            </a:r>
          </a:p>
        </p:txBody>
      </p:sp>
      <p:pic>
        <p:nvPicPr>
          <p:cNvPr id="11" name="Picture 10" descr="A large group of people outside a building&#10;&#10;Description automatically generated">
            <a:extLst>
              <a:ext uri="{FF2B5EF4-FFF2-40B4-BE49-F238E27FC236}">
                <a16:creationId xmlns:a16="http://schemas.microsoft.com/office/drawing/2014/main" id="{5C385439-7A83-3B42-F5E0-0DF921884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419275" y="1839389"/>
            <a:ext cx="6290701" cy="46766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E576BA-7052-A064-F3D6-56DFB484B64D}"/>
              </a:ext>
            </a:extLst>
          </p:cNvPr>
          <p:cNvSpPr txBox="1"/>
          <p:nvPr/>
        </p:nvSpPr>
        <p:spPr>
          <a:xfrm>
            <a:off x="1483540" y="6858000"/>
            <a:ext cx="92249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journalistsresource.org/studies/government/health-care/hbcus-black-colleges-hiv-research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d/3.0/"/>
              </a:rPr>
              <a:t>CC BY-ND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5133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Summary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5F2CA6-F24E-C46E-EA23-26418A5EE7F8}"/>
              </a:ext>
            </a:extLst>
          </p:cNvPr>
          <p:cNvSpPr txBox="1"/>
          <p:nvPr/>
        </p:nvSpPr>
        <p:spPr>
          <a:xfrm>
            <a:off x="3864559" y="6415661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B510AEC-9C7D-C84E-C66E-8CC1BB1E34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636972"/>
              </p:ext>
            </p:extLst>
          </p:nvPr>
        </p:nvGraphicFramePr>
        <p:xfrm>
          <a:off x="838195" y="231054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74799B-24B6-4652-96F8-0F6895CEC56D}"/>
              </a:ext>
            </a:extLst>
          </p:cNvPr>
          <p:cNvSpPr txBox="1"/>
          <p:nvPr/>
        </p:nvSpPr>
        <p:spPr>
          <a:xfrm>
            <a:off x="4483470" y="1887200"/>
            <a:ext cx="3225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For the academic year 2021-2022</a:t>
            </a:r>
          </a:p>
        </p:txBody>
      </p:sp>
    </p:spTree>
    <p:extLst>
      <p:ext uri="{BB962C8B-B14F-4D97-AF65-F5344CB8AC3E}">
        <p14:creationId xmlns:p14="http://schemas.microsoft.com/office/powerpoint/2010/main" val="365495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4762-8D36-CF11-C269-1C1EA1559F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7" b="2"/>
          <a:stretch/>
        </p:blipFill>
        <p:spPr>
          <a:xfrm>
            <a:off x="0" y="0"/>
            <a:ext cx="12236166" cy="685800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816F-A724-6C0B-384E-3A894DE8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13016"/>
            <a:ext cx="4501057" cy="266131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All HBCUs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9E68EB5D-40F9-1B2D-1283-406C01A8B5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1625526"/>
              </p:ext>
            </p:extLst>
          </p:nvPr>
        </p:nvGraphicFramePr>
        <p:xfrm>
          <a:off x="7618484" y="3055602"/>
          <a:ext cx="4106504" cy="266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758A508-37F4-68CC-97D3-C3E73F72DEDD}"/>
              </a:ext>
            </a:extLst>
          </p:cNvPr>
          <p:cNvSpPr txBox="1"/>
          <p:nvPr/>
        </p:nvSpPr>
        <p:spPr>
          <a:xfrm>
            <a:off x="0" y="6488668"/>
            <a:ext cx="8212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Source: https://nces.ed.gov/ipeds/datacenter/InstitutionList.aspx?goToReportId=1&amp;sid=1214ca4d-d341-4739-af2b-bb571778daae&amp;rtid=1</a:t>
            </a:r>
          </a:p>
        </p:txBody>
      </p:sp>
    </p:spTree>
    <p:extLst>
      <p:ext uri="{BB962C8B-B14F-4D97-AF65-F5344CB8AC3E}">
        <p14:creationId xmlns:p14="http://schemas.microsoft.com/office/powerpoint/2010/main" val="62670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4762-8D36-CF11-C269-1C1EA155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2" b="2812"/>
          <a:stretch/>
        </p:blipFill>
        <p:spPr>
          <a:xfrm>
            <a:off x="1" y="-2"/>
            <a:ext cx="12190310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816F-A724-6C0B-384E-3A894DE8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8866" y="-441068"/>
            <a:ext cx="4501057" cy="266131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Public HBCUs</a:t>
            </a:r>
          </a:p>
        </p:txBody>
      </p:sp>
      <p:graphicFrame>
        <p:nvGraphicFramePr>
          <p:cNvPr id="3" name="Content Placeholder 3">
            <a:extLst>
              <a:ext uri="{FF2B5EF4-FFF2-40B4-BE49-F238E27FC236}">
                <a16:creationId xmlns:a16="http://schemas.microsoft.com/office/drawing/2014/main" id="{E7E56FA1-4FDE-2A93-4B84-F772B669B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5653642"/>
              </p:ext>
            </p:extLst>
          </p:nvPr>
        </p:nvGraphicFramePr>
        <p:xfrm>
          <a:off x="7638777" y="3109235"/>
          <a:ext cx="4106504" cy="266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E75521C2-6C0D-8D39-3526-66898E619074}"/>
              </a:ext>
            </a:extLst>
          </p:cNvPr>
          <p:cNvSpPr txBox="1"/>
          <p:nvPr/>
        </p:nvSpPr>
        <p:spPr>
          <a:xfrm>
            <a:off x="0" y="6488668"/>
            <a:ext cx="8212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Source: https://nces.ed.gov/ipeds/datacenter/InstitutionList.aspx?goToReportId=1&amp;sid=1214ca4d-d341-4739-af2b-bb571778daae&amp;rtid=1</a:t>
            </a:r>
          </a:p>
        </p:txBody>
      </p:sp>
    </p:spTree>
    <p:extLst>
      <p:ext uri="{BB962C8B-B14F-4D97-AF65-F5344CB8AC3E}">
        <p14:creationId xmlns:p14="http://schemas.microsoft.com/office/powerpoint/2010/main" val="363883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416414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1C4762-8D36-CF11-C269-1C1EA1559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" b="2431"/>
          <a:stretch/>
        </p:blipFill>
        <p:spPr>
          <a:xfrm>
            <a:off x="-1" y="0"/>
            <a:ext cx="12192000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26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7816F-A724-6C0B-384E-3A894DE86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9195" y="-618049"/>
            <a:ext cx="4501057" cy="266131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>
                <a:solidFill>
                  <a:srgbClr val="FFFFFF"/>
                </a:solidFill>
              </a:rPr>
              <a:t>Private HBCUs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D300C-6161-08F5-5D39-3109219A14B9}"/>
              </a:ext>
            </a:extLst>
          </p:cNvPr>
          <p:cNvSpPr txBox="1"/>
          <p:nvPr/>
        </p:nvSpPr>
        <p:spPr>
          <a:xfrm>
            <a:off x="0" y="6488668"/>
            <a:ext cx="8212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i="1" dirty="0"/>
              <a:t>Source: https://nces.ed.gov/ipeds/datacenter/InstitutionList.aspx?goToReportId=1&amp;sid=1214ca4d-d341-4739-af2b-bb571778daae&amp;rtid=1</a:t>
            </a: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AED6C003-6CF2-5D10-AF1D-BAD6DBBD90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60303241"/>
              </p:ext>
            </p:extLst>
          </p:nvPr>
        </p:nvGraphicFramePr>
        <p:xfrm>
          <a:off x="7569106" y="3128015"/>
          <a:ext cx="4106504" cy="2661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5933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Admissions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799B-24B6-4652-96F8-0F6895CEC56D}"/>
              </a:ext>
            </a:extLst>
          </p:cNvPr>
          <p:cNvSpPr txBox="1"/>
          <p:nvPr/>
        </p:nvSpPr>
        <p:spPr>
          <a:xfrm>
            <a:off x="8545798" y="1243242"/>
            <a:ext cx="3239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A2F18E-F5A0-6547-0D9E-11AEF2845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590321"/>
              </p:ext>
            </p:extLst>
          </p:nvPr>
        </p:nvGraphicFramePr>
        <p:xfrm>
          <a:off x="403122" y="2999280"/>
          <a:ext cx="5102942" cy="2548080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{793D81CF-94F2-401A-BA57-92F5A7B2D0C5}</a:tableStyleId>
              </a:tblPr>
              <a:tblGrid>
                <a:gridCol w="3283974">
                  <a:extLst>
                    <a:ext uri="{9D8B030D-6E8A-4147-A177-3AD203B41FA5}">
                      <a16:colId xmlns:a16="http://schemas.microsoft.com/office/drawing/2014/main" val="4250187187"/>
                    </a:ext>
                  </a:extLst>
                </a:gridCol>
                <a:gridCol w="1818968">
                  <a:extLst>
                    <a:ext uri="{9D8B030D-6E8A-4147-A177-3AD203B41FA5}">
                      <a16:colId xmlns:a16="http://schemas.microsoft.com/office/drawing/2014/main" val="3409531362"/>
                    </a:ext>
                  </a:extLst>
                </a:gridCol>
              </a:tblGrid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Bottom Five Admissions: Public 4-Year HBCUs</a:t>
                      </a:r>
                    </a:p>
                  </a:txBody>
                  <a:tcPr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Admissions Percent</a:t>
                      </a:r>
                    </a:p>
                  </a:txBody>
                  <a:tcPr anchor="ctr"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27672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Grambling State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02508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Florida A&amp;M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55285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Alcorn State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98111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Coppin  State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63449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North Carolina A&amp;T State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90127"/>
                  </a:ext>
                </a:extLst>
              </a:tr>
              <a:tr h="338320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Average Overall Admissions Percent: 73.97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268734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132296-EDD0-3107-EB25-FB09CF932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535660"/>
              </p:ext>
            </p:extLst>
          </p:nvPr>
        </p:nvGraphicFramePr>
        <p:xfrm>
          <a:off x="6567947" y="2999280"/>
          <a:ext cx="5216942" cy="254808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382298">
                  <a:extLst>
                    <a:ext uri="{9D8B030D-6E8A-4147-A177-3AD203B41FA5}">
                      <a16:colId xmlns:a16="http://schemas.microsoft.com/office/drawing/2014/main" val="4250187187"/>
                    </a:ext>
                  </a:extLst>
                </a:gridCol>
                <a:gridCol w="1834644">
                  <a:extLst>
                    <a:ext uri="{9D8B030D-6E8A-4147-A177-3AD203B41FA5}">
                      <a16:colId xmlns:a16="http://schemas.microsoft.com/office/drawing/2014/main" val="3050809756"/>
                    </a:ext>
                  </a:extLst>
                </a:gridCol>
              </a:tblGrid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Bottom Five Admissions: Private 4-Year HBCUs</a:t>
                      </a:r>
                    </a:p>
                  </a:txBody>
                  <a:tcPr>
                    <a:solidFill>
                      <a:srgbClr val="1214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Admissions Percent</a:t>
                      </a:r>
                    </a:p>
                  </a:txBody>
                  <a:tcPr anchor="ctr">
                    <a:solidFill>
                      <a:srgbClr val="1214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27672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Tuskegee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34.0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02508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Howard University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55285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Rust College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98111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Wilberforce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63449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Johnson C. Smith University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45.0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90127"/>
                  </a:ext>
                </a:extLst>
              </a:tr>
              <a:tr h="33832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Average Overall Admissions Percent: 64.87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3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21682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09A479B-4591-39C5-DC8C-31385812CA95}"/>
              </a:ext>
            </a:extLst>
          </p:cNvPr>
          <p:cNvSpPr txBox="1"/>
          <p:nvPr/>
        </p:nvSpPr>
        <p:spPr>
          <a:xfrm>
            <a:off x="3939472" y="6453645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</p:spTree>
    <p:extLst>
      <p:ext uri="{BB962C8B-B14F-4D97-AF65-F5344CB8AC3E}">
        <p14:creationId xmlns:p14="http://schemas.microsoft.com/office/powerpoint/2010/main" val="787217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258DDA-52FD-50BA-8267-3B87DB099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HBCUs: Enrollment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74799B-24B6-4652-96F8-0F6895CEC56D}"/>
              </a:ext>
            </a:extLst>
          </p:cNvPr>
          <p:cNvSpPr txBox="1"/>
          <p:nvPr/>
        </p:nvSpPr>
        <p:spPr>
          <a:xfrm>
            <a:off x="8524346" y="1274713"/>
            <a:ext cx="3587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</a:rPr>
              <a:t>For the academic year 2021-2022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C560017-DEB8-B98A-FA80-DDDE58BF185F}"/>
              </a:ext>
            </a:extLst>
          </p:cNvPr>
          <p:cNvSpPr txBox="1"/>
          <p:nvPr/>
        </p:nvSpPr>
        <p:spPr>
          <a:xfrm>
            <a:off x="8544639" y="6409742"/>
            <a:ext cx="1847330" cy="2030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2A2F18E-F5A0-6547-0D9E-11AEF2845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12550"/>
              </p:ext>
            </p:extLst>
          </p:nvPr>
        </p:nvGraphicFramePr>
        <p:xfrm>
          <a:off x="407099" y="2685819"/>
          <a:ext cx="3474143" cy="37215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74143">
                  <a:extLst>
                    <a:ext uri="{9D8B030D-6E8A-4147-A177-3AD203B41FA5}">
                      <a16:colId xmlns:a16="http://schemas.microsoft.com/office/drawing/2014/main" val="4250187187"/>
                    </a:ext>
                  </a:extLst>
                </a:gridCol>
              </a:tblGrid>
              <a:tr h="338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Top Ten Enrollment: Public 4-Year HBCUs</a:t>
                      </a:r>
                    </a:p>
                  </a:txBody>
                  <a:tcPr>
                    <a:solidFill>
                      <a:srgbClr val="E691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27672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North Carolina A&amp;T State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02508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Prairie View A&amp;M University College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55285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Florida A&amp;M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98111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Morgan State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63449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Tennessee State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90127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Central State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09458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North Carolina Central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4515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Southern University and A&amp;M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00547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Albany State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40084"/>
                  </a:ext>
                </a:extLst>
              </a:tr>
              <a:tr h="338320">
                <a:tc>
                  <a:txBody>
                    <a:bodyPr/>
                    <a:lstStyle/>
                    <a:p>
                      <a:r>
                        <a:rPr lang="en-US" sz="1400" dirty="0"/>
                        <a:t>Texas Southern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036605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A132296-EDD0-3107-EB25-FB09CF932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145567"/>
              </p:ext>
            </p:extLst>
          </p:nvPr>
        </p:nvGraphicFramePr>
        <p:xfrm>
          <a:off x="8310746" y="2685818"/>
          <a:ext cx="3474143" cy="364854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3474143">
                  <a:extLst>
                    <a:ext uri="{9D8B030D-6E8A-4147-A177-3AD203B41FA5}">
                      <a16:colId xmlns:a16="http://schemas.microsoft.com/office/drawing/2014/main" val="4250187187"/>
                    </a:ext>
                  </a:extLst>
                </a:gridCol>
              </a:tblGrid>
              <a:tr h="331686">
                <a:tc>
                  <a:txBody>
                    <a:bodyPr/>
                    <a:lstStyle/>
                    <a:p>
                      <a:pPr algn="ctr"/>
                      <a:r>
                        <a:rPr lang="en-US" sz="1350" dirty="0"/>
                        <a:t>Top Ten Enrollment: Private 4-Year HBCUs</a:t>
                      </a:r>
                    </a:p>
                  </a:txBody>
                  <a:tcPr>
                    <a:solidFill>
                      <a:srgbClr val="1214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9427672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Howard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902508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Clark Atlanta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2555285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Hampton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498111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Xavier University of Louisiana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163449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Morehouse College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590127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Bethune-Cookman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509458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Spelman College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334515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Tuskegee University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900547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Benedict College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40084"/>
                  </a:ext>
                </a:extLst>
              </a:tr>
              <a:tr h="331686">
                <a:tc>
                  <a:txBody>
                    <a:bodyPr/>
                    <a:lstStyle/>
                    <a:p>
                      <a:r>
                        <a:rPr lang="en-US" sz="1350" dirty="0"/>
                        <a:t>Claflin University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1036605"/>
                  </a:ext>
                </a:extLst>
              </a:tr>
            </a:tbl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8543696-DE20-D9A1-A984-EB475BAA7B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672888"/>
              </p:ext>
            </p:extLst>
          </p:nvPr>
        </p:nvGraphicFramePr>
        <p:xfrm>
          <a:off x="4001646" y="2637809"/>
          <a:ext cx="4228025" cy="3271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09A479B-4591-39C5-DC8C-31385812CA95}"/>
              </a:ext>
            </a:extLst>
          </p:cNvPr>
          <p:cNvSpPr txBox="1"/>
          <p:nvPr/>
        </p:nvSpPr>
        <p:spPr>
          <a:xfrm>
            <a:off x="3939472" y="6453645"/>
            <a:ext cx="78454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https://nces.ed.gov/ipeds/datacenter/InstitutionList.aspx?goToReportId=1&amp;sid=1214ca4d-d341-4739-af2b-bb571778daae&amp;rtid=1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0004EC-DC7D-B261-B712-43B3D0011861}"/>
              </a:ext>
            </a:extLst>
          </p:cNvPr>
          <p:cNvSpPr txBox="1"/>
          <p:nvPr/>
        </p:nvSpPr>
        <p:spPr>
          <a:xfrm>
            <a:off x="4516700" y="2547318"/>
            <a:ext cx="32053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Average Overall Undergrad Enrollment Totals </a:t>
            </a:r>
          </a:p>
        </p:txBody>
      </p:sp>
    </p:spTree>
    <p:extLst>
      <p:ext uri="{BB962C8B-B14F-4D97-AF65-F5344CB8AC3E}">
        <p14:creationId xmlns:p14="http://schemas.microsoft.com/office/powerpoint/2010/main" val="196111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11099</TotalTime>
  <Words>1473</Words>
  <Application>Microsoft Office PowerPoint</Application>
  <PresentationFormat>Widescreen</PresentationFormat>
  <Paragraphs>203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Google Sans</vt:lpstr>
      <vt:lpstr>Office Theme</vt:lpstr>
      <vt:lpstr>PowerPoint Presentation</vt:lpstr>
      <vt:lpstr>Table on Contents</vt:lpstr>
      <vt:lpstr>HBCUs: History</vt:lpstr>
      <vt:lpstr>HBCUs: Summary Data</vt:lpstr>
      <vt:lpstr>All HBCUs</vt:lpstr>
      <vt:lpstr>Public HBCUs</vt:lpstr>
      <vt:lpstr>Private HBCUs</vt:lpstr>
      <vt:lpstr>HBCUs: Admissions</vt:lpstr>
      <vt:lpstr>HBCUs: Enrollment</vt:lpstr>
      <vt:lpstr>HBCUs: On-Campus Crime</vt:lpstr>
      <vt:lpstr>HBCUs: Types of Crime</vt:lpstr>
      <vt:lpstr>HBCUs: Pricing</vt:lpstr>
      <vt:lpstr>Off-Campus Housing Opportunities</vt:lpstr>
      <vt:lpstr>Off-Campus Housing Opportunities</vt:lpstr>
      <vt:lpstr>HBCUs: Pell Grants &amp; Federal Loans</vt:lpstr>
      <vt:lpstr>HBCUs: Graduation Rates</vt:lpstr>
      <vt:lpstr>HBCUs: Graduation &amp; Transfer Rates</vt:lpstr>
      <vt:lpstr>HBCUs: Majors &amp; Occupations </vt:lpstr>
      <vt:lpstr>HBCUs: Wages &amp; Occupations </vt:lpstr>
      <vt:lpstr>HBCUs: Unemployment</vt:lpstr>
      <vt:lpstr>HBCUs: 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Analysis of HBCUs</dc:title>
  <dc:creator>Jai J</dc:creator>
  <cp:lastModifiedBy>Jai J</cp:lastModifiedBy>
  <cp:revision>53</cp:revision>
  <dcterms:created xsi:type="dcterms:W3CDTF">2024-02-23T02:00:03Z</dcterms:created>
  <dcterms:modified xsi:type="dcterms:W3CDTF">2024-03-03T20:30:36Z</dcterms:modified>
</cp:coreProperties>
</file>